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60" r:id="rId4"/>
    <p:sldId id="259" r:id="rId5"/>
    <p:sldId id="283" r:id="rId6"/>
    <p:sldId id="285" r:id="rId7"/>
    <p:sldId id="287" r:id="rId8"/>
    <p:sldId id="288" r:id="rId9"/>
    <p:sldId id="28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90" r:id="rId19"/>
    <p:sldId id="291" r:id="rId20"/>
    <p:sldId id="292" r:id="rId21"/>
    <p:sldId id="269" r:id="rId22"/>
    <p:sldId id="293" r:id="rId23"/>
    <p:sldId id="294" r:id="rId24"/>
    <p:sldId id="295" r:id="rId25"/>
    <p:sldId id="296" r:id="rId26"/>
    <p:sldId id="297" r:id="rId27"/>
    <p:sldId id="298" r:id="rId28"/>
    <p:sldId id="300" r:id="rId29"/>
    <p:sldId id="301" r:id="rId30"/>
    <p:sldId id="279" r:id="rId31"/>
    <p:sldId id="302" r:id="rId32"/>
    <p:sldId id="303" r:id="rId33"/>
    <p:sldId id="306" r:id="rId34"/>
    <p:sldId id="307" r:id="rId35"/>
    <p:sldId id="309" r:id="rId36"/>
    <p:sldId id="310" r:id="rId37"/>
    <p:sldId id="311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3" r:id="rId46"/>
    <p:sldId id="324" r:id="rId47"/>
    <p:sldId id="325" r:id="rId48"/>
    <p:sldId id="326" r:id="rId49"/>
    <p:sldId id="328" r:id="rId50"/>
    <p:sldId id="330" r:id="rId51"/>
    <p:sldId id="334" r:id="rId52"/>
    <p:sldId id="332" r:id="rId53"/>
    <p:sldId id="333" r:id="rId54"/>
    <p:sldId id="336" r:id="rId55"/>
    <p:sldId id="337" r:id="rId56"/>
    <p:sldId id="338" r:id="rId57"/>
    <p:sldId id="343" r:id="rId58"/>
    <p:sldId id="280" r:id="rId59"/>
    <p:sldId id="281" r:id="rId60"/>
    <p:sldId id="282" r:id="rId61"/>
  </p:sldIdLst>
  <p:sldSz cx="18288000" cy="10287000"/>
  <p:notesSz cx="6858000" cy="9144000"/>
  <p:embeddedFontLst>
    <p:embeddedFont>
      <p:font typeface="Proxima Nova" panose="020B0604020202020204" charset="0"/>
      <p:regular r:id="rId63"/>
    </p:embeddedFont>
    <p:embeddedFont>
      <p:font typeface="Proxima Nova Bold" panose="020B0604020202020204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97089E-C369-4E91-82B9-AFC0C7AA5A98}" type="doc">
      <dgm:prSet loTypeId="urn:microsoft.com/office/officeart/2005/8/layout/matrix3" loCatId="matrix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4728DB36-CD29-42BC-BA5B-C120FE8C8F9A}">
      <dgm:prSet phldrT="[Text]"/>
      <dgm:spPr/>
      <dgm:t>
        <a:bodyPr/>
        <a:lstStyle/>
        <a:p>
          <a:r>
            <a:rPr lang="en-IN" dirty="0"/>
            <a:t>Admin</a:t>
          </a:r>
        </a:p>
      </dgm:t>
    </dgm:pt>
    <dgm:pt modelId="{36A6054A-1A09-4A96-A3A2-CCD116D2651B}" type="parTrans" cxnId="{D4E6031F-8E48-4225-B74F-707FF4D1210C}">
      <dgm:prSet/>
      <dgm:spPr/>
      <dgm:t>
        <a:bodyPr/>
        <a:lstStyle/>
        <a:p>
          <a:endParaRPr lang="en-IN"/>
        </a:p>
      </dgm:t>
    </dgm:pt>
    <dgm:pt modelId="{B287E2A0-2C08-437A-B912-48D4BC6211BF}" type="sibTrans" cxnId="{D4E6031F-8E48-4225-B74F-707FF4D1210C}">
      <dgm:prSet/>
      <dgm:spPr/>
      <dgm:t>
        <a:bodyPr/>
        <a:lstStyle/>
        <a:p>
          <a:endParaRPr lang="en-IN"/>
        </a:p>
      </dgm:t>
    </dgm:pt>
    <dgm:pt modelId="{2DBDEAD6-5E9E-44D6-81E7-BF297F640213}">
      <dgm:prSet phldrT="[Text]"/>
      <dgm:spPr/>
      <dgm:t>
        <a:bodyPr/>
        <a:lstStyle/>
        <a:p>
          <a:r>
            <a:rPr lang="en-IN" dirty="0"/>
            <a:t>Student</a:t>
          </a:r>
        </a:p>
      </dgm:t>
    </dgm:pt>
    <dgm:pt modelId="{DBD178E9-5D02-4B0C-BC41-0BDF17FD4959}" type="parTrans" cxnId="{7F2424CB-32BE-4263-8FAB-05508F6DB3F1}">
      <dgm:prSet/>
      <dgm:spPr/>
      <dgm:t>
        <a:bodyPr/>
        <a:lstStyle/>
        <a:p>
          <a:endParaRPr lang="en-IN"/>
        </a:p>
      </dgm:t>
    </dgm:pt>
    <dgm:pt modelId="{54260785-61CA-4839-A767-47CBCB746A4D}" type="sibTrans" cxnId="{7F2424CB-32BE-4263-8FAB-05508F6DB3F1}">
      <dgm:prSet/>
      <dgm:spPr/>
      <dgm:t>
        <a:bodyPr/>
        <a:lstStyle/>
        <a:p>
          <a:endParaRPr lang="en-IN"/>
        </a:p>
      </dgm:t>
    </dgm:pt>
    <dgm:pt modelId="{7A197894-DD83-4DF9-87B8-7FBBFBBB78D4}">
      <dgm:prSet phldrT="[Text]"/>
      <dgm:spPr/>
      <dgm:t>
        <a:bodyPr/>
        <a:lstStyle/>
        <a:p>
          <a:r>
            <a:rPr lang="en-IN" dirty="0"/>
            <a:t>Company</a:t>
          </a:r>
        </a:p>
      </dgm:t>
    </dgm:pt>
    <dgm:pt modelId="{1311AA28-D6AC-405E-B003-DCE60377CE87}" type="parTrans" cxnId="{1CC27580-77D1-4593-9A93-18797115675B}">
      <dgm:prSet/>
      <dgm:spPr/>
      <dgm:t>
        <a:bodyPr/>
        <a:lstStyle/>
        <a:p>
          <a:endParaRPr lang="en-IN"/>
        </a:p>
      </dgm:t>
    </dgm:pt>
    <dgm:pt modelId="{60E90363-E084-4E21-8E33-587CCB31158C}" type="sibTrans" cxnId="{1CC27580-77D1-4593-9A93-18797115675B}">
      <dgm:prSet/>
      <dgm:spPr/>
      <dgm:t>
        <a:bodyPr/>
        <a:lstStyle/>
        <a:p>
          <a:endParaRPr lang="en-IN"/>
        </a:p>
      </dgm:t>
    </dgm:pt>
    <dgm:pt modelId="{9DBE4E07-3FD2-4178-9EAF-93638A5F6D6F}">
      <dgm:prSet/>
      <dgm:spPr/>
      <dgm:t>
        <a:bodyPr/>
        <a:lstStyle/>
        <a:p>
          <a:r>
            <a:rPr lang="en-IN" dirty="0"/>
            <a:t>Faculty</a:t>
          </a:r>
        </a:p>
      </dgm:t>
    </dgm:pt>
    <dgm:pt modelId="{C3042EDC-FC64-4F3F-9FA6-A31E9EF31951}" type="parTrans" cxnId="{9CF647AC-7CC5-4328-A87C-316DD2861D6A}">
      <dgm:prSet/>
      <dgm:spPr/>
      <dgm:t>
        <a:bodyPr/>
        <a:lstStyle/>
        <a:p>
          <a:endParaRPr lang="en-IN"/>
        </a:p>
      </dgm:t>
    </dgm:pt>
    <dgm:pt modelId="{9EA7F0F4-F675-42E9-B4F0-D2446DB9ADEE}" type="sibTrans" cxnId="{9CF647AC-7CC5-4328-A87C-316DD2861D6A}">
      <dgm:prSet/>
      <dgm:spPr/>
      <dgm:t>
        <a:bodyPr/>
        <a:lstStyle/>
        <a:p>
          <a:endParaRPr lang="en-IN"/>
        </a:p>
      </dgm:t>
    </dgm:pt>
    <dgm:pt modelId="{55D513BB-70C1-454F-95F7-B3279B5481D7}" type="pres">
      <dgm:prSet presAssocID="{7897089E-C369-4E91-82B9-AFC0C7AA5A98}" presName="matrix" presStyleCnt="0">
        <dgm:presLayoutVars>
          <dgm:chMax val="1"/>
          <dgm:dir/>
          <dgm:resizeHandles val="exact"/>
        </dgm:presLayoutVars>
      </dgm:prSet>
      <dgm:spPr/>
    </dgm:pt>
    <dgm:pt modelId="{FB3E4499-E401-4C89-8285-07A457F5951B}" type="pres">
      <dgm:prSet presAssocID="{7897089E-C369-4E91-82B9-AFC0C7AA5A98}" presName="diamond" presStyleLbl="bgShp" presStyleIdx="0" presStyleCnt="1" custLinFactNeighborX="-68" custLinFactNeighborY="-2664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>
          <a:solidFill>
            <a:schemeClr val="accent1"/>
          </a:solidFill>
        </a:ln>
      </dgm:spPr>
    </dgm:pt>
    <dgm:pt modelId="{D3583E5B-5A46-4724-9E85-2E0313854856}" type="pres">
      <dgm:prSet presAssocID="{7897089E-C369-4E91-82B9-AFC0C7AA5A9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F44F5E7-284A-4BFA-87B9-EF236F009E87}" type="pres">
      <dgm:prSet presAssocID="{7897089E-C369-4E91-82B9-AFC0C7AA5A9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174477D-18E6-4A67-9F0F-D140AF3E543D}" type="pres">
      <dgm:prSet presAssocID="{7897089E-C369-4E91-82B9-AFC0C7AA5A9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EA77F9-6690-49E0-92D6-03569C8A69CD}" type="pres">
      <dgm:prSet presAssocID="{7897089E-C369-4E91-82B9-AFC0C7AA5A9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C84520B-6E0B-4309-82F2-93B5F39BA754}" type="presOf" srcId="{2DBDEAD6-5E9E-44D6-81E7-BF297F640213}" destId="{CF44F5E7-284A-4BFA-87B9-EF236F009E87}" srcOrd="0" destOrd="0" presId="urn:microsoft.com/office/officeart/2005/8/layout/matrix3"/>
    <dgm:cxn modelId="{D4E6031F-8E48-4225-B74F-707FF4D1210C}" srcId="{7897089E-C369-4E91-82B9-AFC0C7AA5A98}" destId="{4728DB36-CD29-42BC-BA5B-C120FE8C8F9A}" srcOrd="0" destOrd="0" parTransId="{36A6054A-1A09-4A96-A3A2-CCD116D2651B}" sibTransId="{B287E2A0-2C08-437A-B912-48D4BC6211BF}"/>
    <dgm:cxn modelId="{7109C543-F717-4ECA-8A0B-DAF8541D6841}" type="presOf" srcId="{7A197894-DD83-4DF9-87B8-7FBBFBBB78D4}" destId="{0174477D-18E6-4A67-9F0F-D140AF3E543D}" srcOrd="0" destOrd="0" presId="urn:microsoft.com/office/officeart/2005/8/layout/matrix3"/>
    <dgm:cxn modelId="{1CC27580-77D1-4593-9A93-18797115675B}" srcId="{7897089E-C369-4E91-82B9-AFC0C7AA5A98}" destId="{7A197894-DD83-4DF9-87B8-7FBBFBBB78D4}" srcOrd="2" destOrd="0" parTransId="{1311AA28-D6AC-405E-B003-DCE60377CE87}" sibTransId="{60E90363-E084-4E21-8E33-587CCB31158C}"/>
    <dgm:cxn modelId="{0CFC4E99-7BE6-4FB1-A9D2-775C39CF4191}" type="presOf" srcId="{9DBE4E07-3FD2-4178-9EAF-93638A5F6D6F}" destId="{44EA77F9-6690-49E0-92D6-03569C8A69CD}" srcOrd="0" destOrd="0" presId="urn:microsoft.com/office/officeart/2005/8/layout/matrix3"/>
    <dgm:cxn modelId="{1F034AA2-7371-4A02-A8B9-2E0B9410BD5F}" type="presOf" srcId="{4728DB36-CD29-42BC-BA5B-C120FE8C8F9A}" destId="{D3583E5B-5A46-4724-9E85-2E0313854856}" srcOrd="0" destOrd="0" presId="urn:microsoft.com/office/officeart/2005/8/layout/matrix3"/>
    <dgm:cxn modelId="{9CF647AC-7CC5-4328-A87C-316DD2861D6A}" srcId="{7897089E-C369-4E91-82B9-AFC0C7AA5A98}" destId="{9DBE4E07-3FD2-4178-9EAF-93638A5F6D6F}" srcOrd="3" destOrd="0" parTransId="{C3042EDC-FC64-4F3F-9FA6-A31E9EF31951}" sibTransId="{9EA7F0F4-F675-42E9-B4F0-D2446DB9ADEE}"/>
    <dgm:cxn modelId="{70FA0EB7-C999-4C45-9E3C-064EE0AED38F}" type="presOf" srcId="{7897089E-C369-4E91-82B9-AFC0C7AA5A98}" destId="{55D513BB-70C1-454F-95F7-B3279B5481D7}" srcOrd="0" destOrd="0" presId="urn:microsoft.com/office/officeart/2005/8/layout/matrix3"/>
    <dgm:cxn modelId="{7F2424CB-32BE-4263-8FAB-05508F6DB3F1}" srcId="{7897089E-C369-4E91-82B9-AFC0C7AA5A98}" destId="{2DBDEAD6-5E9E-44D6-81E7-BF297F640213}" srcOrd="1" destOrd="0" parTransId="{DBD178E9-5D02-4B0C-BC41-0BDF17FD4959}" sibTransId="{54260785-61CA-4839-A767-47CBCB746A4D}"/>
    <dgm:cxn modelId="{039BAEA2-1B17-446A-858E-069CC9B85436}" type="presParOf" srcId="{55D513BB-70C1-454F-95F7-B3279B5481D7}" destId="{FB3E4499-E401-4C89-8285-07A457F5951B}" srcOrd="0" destOrd="0" presId="urn:microsoft.com/office/officeart/2005/8/layout/matrix3"/>
    <dgm:cxn modelId="{F47F71C6-71E1-4B77-98E4-71703707E730}" type="presParOf" srcId="{55D513BB-70C1-454F-95F7-B3279B5481D7}" destId="{D3583E5B-5A46-4724-9E85-2E0313854856}" srcOrd="1" destOrd="0" presId="urn:microsoft.com/office/officeart/2005/8/layout/matrix3"/>
    <dgm:cxn modelId="{93DD9D31-150E-49E9-852A-6BFA966F5D72}" type="presParOf" srcId="{55D513BB-70C1-454F-95F7-B3279B5481D7}" destId="{CF44F5E7-284A-4BFA-87B9-EF236F009E87}" srcOrd="2" destOrd="0" presId="urn:microsoft.com/office/officeart/2005/8/layout/matrix3"/>
    <dgm:cxn modelId="{26709E59-5C30-4B07-8AC7-122B75278611}" type="presParOf" srcId="{55D513BB-70C1-454F-95F7-B3279B5481D7}" destId="{0174477D-18E6-4A67-9F0F-D140AF3E543D}" srcOrd="3" destOrd="0" presId="urn:microsoft.com/office/officeart/2005/8/layout/matrix3"/>
    <dgm:cxn modelId="{4DE683C0-8E59-4FF4-B2EE-A69B9C17E24A}" type="presParOf" srcId="{55D513BB-70C1-454F-95F7-B3279B5481D7}" destId="{44EA77F9-6690-49E0-92D6-03569C8A69C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CB04EE-A410-47F8-92BE-06F43B227911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CC0947D-990B-4740-B9E2-BD2A55E9622E}">
      <dgm:prSet phldrT="[Text]" custT="1"/>
      <dgm:spPr/>
      <dgm:t>
        <a:bodyPr/>
        <a:lstStyle/>
        <a:p>
          <a:r>
            <a:rPr lang="en-IN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IN" sz="2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FB8957-04E7-4C99-8584-6DC8BCBC988C}" type="parTrans" cxnId="{81560918-E69F-4D95-B100-9C7511A4781F}">
      <dgm:prSet/>
      <dgm:spPr/>
      <dgm:t>
        <a:bodyPr/>
        <a:lstStyle/>
        <a:p>
          <a:endParaRPr lang="en-IN"/>
        </a:p>
      </dgm:t>
    </dgm:pt>
    <dgm:pt modelId="{BDEB9F0E-AD00-45CB-B92C-74868EA8334E}" type="sibTrans" cxnId="{81560918-E69F-4D95-B100-9C7511A4781F}">
      <dgm:prSet/>
      <dgm:spPr/>
      <dgm:t>
        <a:bodyPr/>
        <a:lstStyle/>
        <a:p>
          <a:endParaRPr lang="en-IN"/>
        </a:p>
      </dgm:t>
    </dgm:pt>
    <dgm:pt modelId="{57325718-72B5-4667-805A-66757BF8C4DF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Manage Student</a:t>
          </a:r>
        </a:p>
      </dgm:t>
    </dgm:pt>
    <dgm:pt modelId="{7B800602-B9FA-43D4-8665-35D75FA2AE5B}" type="parTrans" cxnId="{85113BBD-D87F-411C-AEC7-1A2CFB030766}">
      <dgm:prSet/>
      <dgm:spPr/>
      <dgm:t>
        <a:bodyPr/>
        <a:lstStyle/>
        <a:p>
          <a:endParaRPr lang="en-IN"/>
        </a:p>
      </dgm:t>
    </dgm:pt>
    <dgm:pt modelId="{664AFC04-23E5-40D7-AE2F-34AEC185BA0B}" type="sibTrans" cxnId="{85113BBD-D87F-411C-AEC7-1A2CFB030766}">
      <dgm:prSet/>
      <dgm:spPr/>
      <dgm:t>
        <a:bodyPr/>
        <a:lstStyle/>
        <a:p>
          <a:endParaRPr lang="en-IN"/>
        </a:p>
      </dgm:t>
    </dgm:pt>
    <dgm:pt modelId="{1D095BD6-28DF-4490-AAE9-D7657D7F1B0D}">
      <dgm:prSet phldrT="[Text]" custT="1"/>
      <dgm:spPr/>
      <dgm:t>
        <a:bodyPr/>
        <a:lstStyle/>
        <a:p>
          <a:r>
            <a:rPr lang="en-IN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STUDENT</a:t>
          </a:r>
          <a:endParaRPr lang="en-IN" sz="2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C10E2B-7FEC-481C-91EE-183304D022A9}" type="parTrans" cxnId="{0070FB25-0367-43EA-8055-7BA5C524B006}">
      <dgm:prSet/>
      <dgm:spPr/>
      <dgm:t>
        <a:bodyPr/>
        <a:lstStyle/>
        <a:p>
          <a:endParaRPr lang="en-IN"/>
        </a:p>
      </dgm:t>
    </dgm:pt>
    <dgm:pt modelId="{53E626A7-5163-444B-8170-F915580BFEAB}" type="sibTrans" cxnId="{0070FB25-0367-43EA-8055-7BA5C524B006}">
      <dgm:prSet/>
      <dgm:spPr/>
      <dgm:t>
        <a:bodyPr/>
        <a:lstStyle/>
        <a:p>
          <a:endParaRPr lang="en-IN"/>
        </a:p>
      </dgm:t>
    </dgm:pt>
    <dgm:pt modelId="{3F845C0D-DD8F-459A-92A7-B74CC9CB342D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Apply For NOC</a:t>
          </a:r>
        </a:p>
      </dgm:t>
    </dgm:pt>
    <dgm:pt modelId="{67512DC8-ACE5-4F5A-BB3F-7AEFB19019A1}" type="parTrans" cxnId="{1F92E88B-C702-4CC8-8339-10142D796E42}">
      <dgm:prSet/>
      <dgm:spPr/>
      <dgm:t>
        <a:bodyPr/>
        <a:lstStyle/>
        <a:p>
          <a:endParaRPr lang="en-IN"/>
        </a:p>
      </dgm:t>
    </dgm:pt>
    <dgm:pt modelId="{1FD49269-AC37-4B23-AFCD-D235D0E0067E}" type="sibTrans" cxnId="{1F92E88B-C702-4CC8-8339-10142D796E42}">
      <dgm:prSet/>
      <dgm:spPr/>
      <dgm:t>
        <a:bodyPr/>
        <a:lstStyle/>
        <a:p>
          <a:endParaRPr lang="en-IN"/>
        </a:p>
      </dgm:t>
    </dgm:pt>
    <dgm:pt modelId="{FAAC97B4-1764-4191-A950-CF0F26763827}">
      <dgm:prSet phldrT="[Text]" custT="1"/>
      <dgm:spPr/>
      <dgm:t>
        <a:bodyPr/>
        <a:lstStyle/>
        <a:p>
          <a:r>
            <a:rPr lang="en-IN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FACULTY</a:t>
          </a:r>
          <a:endParaRPr lang="en-IN" sz="27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555113-59EC-481D-8D03-2C98FB2B4569}" type="parTrans" cxnId="{0EA15D3D-4F53-404F-9992-B6CB6CF8F073}">
      <dgm:prSet/>
      <dgm:spPr/>
      <dgm:t>
        <a:bodyPr/>
        <a:lstStyle/>
        <a:p>
          <a:endParaRPr lang="en-IN"/>
        </a:p>
      </dgm:t>
    </dgm:pt>
    <dgm:pt modelId="{D3C31B56-BDAD-4C7E-B4B0-AE5527D01004}" type="sibTrans" cxnId="{0EA15D3D-4F53-404F-9992-B6CB6CF8F073}">
      <dgm:prSet/>
      <dgm:spPr/>
      <dgm:t>
        <a:bodyPr/>
        <a:lstStyle/>
        <a:p>
          <a:endParaRPr lang="en-IN"/>
        </a:p>
      </dgm:t>
    </dgm:pt>
    <dgm:pt modelId="{E93CB0C8-EEE4-44DA-B5FF-B4633564847D}">
      <dgm:prSet phldrT="[Text]" custT="1"/>
      <dgm:spPr/>
      <dgm:t>
        <a:bodyPr/>
        <a:lstStyle/>
        <a:p>
          <a:r>
            <a:rPr lang="en-IN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COMPANY</a:t>
          </a:r>
          <a:endParaRPr lang="en-IN" sz="2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AC7422-AA49-4306-9846-E3B117A927F0}" type="parTrans" cxnId="{269F5DAC-688B-42C0-A5DF-ADC206AED232}">
      <dgm:prSet/>
      <dgm:spPr/>
      <dgm:t>
        <a:bodyPr/>
        <a:lstStyle/>
        <a:p>
          <a:endParaRPr lang="en-IN"/>
        </a:p>
      </dgm:t>
    </dgm:pt>
    <dgm:pt modelId="{DEC3B31C-5B30-40ED-AA96-161A3E5FA09E}" type="sibTrans" cxnId="{269F5DAC-688B-42C0-A5DF-ADC206AED232}">
      <dgm:prSet/>
      <dgm:spPr/>
      <dgm:t>
        <a:bodyPr/>
        <a:lstStyle/>
        <a:p>
          <a:endParaRPr lang="en-IN"/>
        </a:p>
      </dgm:t>
    </dgm:pt>
    <dgm:pt modelId="{0F04603A-185D-4476-A760-586A874D4D4A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Manage Faculty</a:t>
          </a:r>
        </a:p>
      </dgm:t>
    </dgm:pt>
    <dgm:pt modelId="{4965F5FA-486D-4D20-8B4E-A69E84BE4043}" type="parTrans" cxnId="{F16B10E2-D85E-4631-9C01-C1FDDF8E869E}">
      <dgm:prSet/>
      <dgm:spPr/>
      <dgm:t>
        <a:bodyPr/>
        <a:lstStyle/>
        <a:p>
          <a:endParaRPr lang="en-IN"/>
        </a:p>
      </dgm:t>
    </dgm:pt>
    <dgm:pt modelId="{5C19C4D8-6550-43EF-B1A0-58936A12F94C}" type="sibTrans" cxnId="{F16B10E2-D85E-4631-9C01-C1FDDF8E869E}">
      <dgm:prSet/>
      <dgm:spPr/>
      <dgm:t>
        <a:bodyPr/>
        <a:lstStyle/>
        <a:p>
          <a:endParaRPr lang="en-IN"/>
        </a:p>
      </dgm:t>
    </dgm:pt>
    <dgm:pt modelId="{445C651C-3EDF-4D34-BA6E-A58CEADC0F0E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Manage Projects</a:t>
          </a:r>
        </a:p>
      </dgm:t>
    </dgm:pt>
    <dgm:pt modelId="{CB861267-C5D1-41D2-93C3-B599A2285BFB}" type="parTrans" cxnId="{96546FF7-B01C-4F50-B843-A8A78265A0CD}">
      <dgm:prSet/>
      <dgm:spPr/>
      <dgm:t>
        <a:bodyPr/>
        <a:lstStyle/>
        <a:p>
          <a:endParaRPr lang="en-IN"/>
        </a:p>
      </dgm:t>
    </dgm:pt>
    <dgm:pt modelId="{8512E3CA-F1E2-4D7D-A02B-5C34D1BADFB0}" type="sibTrans" cxnId="{96546FF7-B01C-4F50-B843-A8A78265A0CD}">
      <dgm:prSet/>
      <dgm:spPr/>
      <dgm:t>
        <a:bodyPr/>
        <a:lstStyle/>
        <a:p>
          <a:endParaRPr lang="en-IN"/>
        </a:p>
      </dgm:t>
    </dgm:pt>
    <dgm:pt modelId="{A403A0DF-ADA5-465E-A576-248E1454A742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Assign Guide</a:t>
          </a:r>
        </a:p>
      </dgm:t>
    </dgm:pt>
    <dgm:pt modelId="{7012D8CD-790D-4D71-97BC-0E171377475C}" type="parTrans" cxnId="{261C1BF6-EF24-4858-A30E-060207868652}">
      <dgm:prSet/>
      <dgm:spPr/>
      <dgm:t>
        <a:bodyPr/>
        <a:lstStyle/>
        <a:p>
          <a:endParaRPr lang="en-IN"/>
        </a:p>
      </dgm:t>
    </dgm:pt>
    <dgm:pt modelId="{96603F04-334B-4825-89B7-AF250C6BA4CC}" type="sibTrans" cxnId="{261C1BF6-EF24-4858-A30E-060207868652}">
      <dgm:prSet/>
      <dgm:spPr/>
      <dgm:t>
        <a:bodyPr/>
        <a:lstStyle/>
        <a:p>
          <a:endParaRPr lang="en-IN"/>
        </a:p>
      </dgm:t>
    </dgm:pt>
    <dgm:pt modelId="{07D1EE59-DC51-4DA2-B7DE-96A7F88176A6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Apply For Internship</a:t>
          </a:r>
        </a:p>
      </dgm:t>
    </dgm:pt>
    <dgm:pt modelId="{CB23B86B-A912-4D9F-9961-9E88BE4E749B}" type="parTrans" cxnId="{9F9856D4-EA1F-48C9-9D09-708AFACF393A}">
      <dgm:prSet/>
      <dgm:spPr/>
      <dgm:t>
        <a:bodyPr/>
        <a:lstStyle/>
        <a:p>
          <a:endParaRPr lang="en-IN"/>
        </a:p>
      </dgm:t>
    </dgm:pt>
    <dgm:pt modelId="{56439E2E-860B-4BBE-A924-87BA4DB874E1}" type="sibTrans" cxnId="{9F9856D4-EA1F-48C9-9D09-708AFACF393A}">
      <dgm:prSet/>
      <dgm:spPr/>
      <dgm:t>
        <a:bodyPr/>
        <a:lstStyle/>
        <a:p>
          <a:endParaRPr lang="en-IN"/>
        </a:p>
      </dgm:t>
    </dgm:pt>
    <dgm:pt modelId="{AB7F30B3-7C4D-4484-92D7-E34C69AD733D}">
      <dgm:prSet phldrT="[Text]" custT="1"/>
      <dgm:spPr/>
      <dgm:t>
        <a:bodyPr/>
        <a:lstStyle/>
        <a:p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2F1FB9-5F0D-4E0E-9744-9251EAD0AD72}" type="parTrans" cxnId="{14791444-F40D-40BE-8E70-A50C1558E66B}">
      <dgm:prSet/>
      <dgm:spPr/>
      <dgm:t>
        <a:bodyPr/>
        <a:lstStyle/>
        <a:p>
          <a:endParaRPr lang="en-IN"/>
        </a:p>
      </dgm:t>
    </dgm:pt>
    <dgm:pt modelId="{B3D62ED3-5A71-44CC-B101-F6680FF2A9CD}" type="sibTrans" cxnId="{14791444-F40D-40BE-8E70-A50C1558E66B}">
      <dgm:prSet/>
      <dgm:spPr/>
      <dgm:t>
        <a:bodyPr/>
        <a:lstStyle/>
        <a:p>
          <a:endParaRPr lang="en-IN"/>
        </a:p>
      </dgm:t>
    </dgm:pt>
    <dgm:pt modelId="{F0F051B1-57D5-41E1-89CB-1A37FE61EB2D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View Score</a:t>
          </a:r>
        </a:p>
      </dgm:t>
    </dgm:pt>
    <dgm:pt modelId="{9153EBDF-EEB3-4C78-912F-04F9367F6EFB}" type="parTrans" cxnId="{73459F01-AAA3-4B0A-B123-41B7C58D868D}">
      <dgm:prSet/>
      <dgm:spPr/>
      <dgm:t>
        <a:bodyPr/>
        <a:lstStyle/>
        <a:p>
          <a:endParaRPr lang="en-IN"/>
        </a:p>
      </dgm:t>
    </dgm:pt>
    <dgm:pt modelId="{39FBBCA9-CF7D-42DB-B23C-5F2AC992281D}" type="sibTrans" cxnId="{73459F01-AAA3-4B0A-B123-41B7C58D868D}">
      <dgm:prSet/>
      <dgm:spPr/>
      <dgm:t>
        <a:bodyPr/>
        <a:lstStyle/>
        <a:p>
          <a:endParaRPr lang="en-IN"/>
        </a:p>
      </dgm:t>
    </dgm:pt>
    <dgm:pt modelId="{1B38D631-1E9D-43C4-ABB0-6F6A0EC4EC44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Update Profile</a:t>
          </a:r>
        </a:p>
      </dgm:t>
    </dgm:pt>
    <dgm:pt modelId="{13F995A3-1926-4A14-AB15-8E48B05B4148}" type="parTrans" cxnId="{D91D1062-6D59-43AF-96B1-B86FECEA68AC}">
      <dgm:prSet/>
      <dgm:spPr/>
      <dgm:t>
        <a:bodyPr/>
        <a:lstStyle/>
        <a:p>
          <a:endParaRPr lang="en-IN"/>
        </a:p>
      </dgm:t>
    </dgm:pt>
    <dgm:pt modelId="{58DA7EA1-179B-4F53-B6A8-10710FFD52C7}" type="sibTrans" cxnId="{D91D1062-6D59-43AF-96B1-B86FECEA68AC}">
      <dgm:prSet/>
      <dgm:spPr/>
      <dgm:t>
        <a:bodyPr/>
        <a:lstStyle/>
        <a:p>
          <a:endParaRPr lang="en-IN"/>
        </a:p>
      </dgm:t>
    </dgm:pt>
    <dgm:pt modelId="{B0EDC6EF-1F6F-4B97-B4F8-510AA1186478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View NOC Applications</a:t>
          </a:r>
        </a:p>
      </dgm:t>
    </dgm:pt>
    <dgm:pt modelId="{C656AEE3-D422-40EB-8266-1B4CFDE00D69}" type="parTrans" cxnId="{EDBE8640-E62F-4633-B7B0-B8ED19C1B1E2}">
      <dgm:prSet/>
      <dgm:spPr/>
      <dgm:t>
        <a:bodyPr/>
        <a:lstStyle/>
        <a:p>
          <a:endParaRPr lang="en-IN"/>
        </a:p>
      </dgm:t>
    </dgm:pt>
    <dgm:pt modelId="{4E1A8E60-D857-4D7A-A94B-2ED47E19E8ED}" type="sibTrans" cxnId="{EDBE8640-E62F-4633-B7B0-B8ED19C1B1E2}">
      <dgm:prSet/>
      <dgm:spPr/>
      <dgm:t>
        <a:bodyPr/>
        <a:lstStyle/>
        <a:p>
          <a:endParaRPr lang="en-IN"/>
        </a:p>
      </dgm:t>
    </dgm:pt>
    <dgm:pt modelId="{65DAB04F-F4BD-4F42-8A07-A31DEB59E5B0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View Project Details</a:t>
          </a:r>
        </a:p>
      </dgm:t>
    </dgm:pt>
    <dgm:pt modelId="{70B87657-7C90-452E-9B47-9643237981DE}" type="parTrans" cxnId="{A30CDD8F-65FB-46D0-813F-A7AF47427E19}">
      <dgm:prSet/>
      <dgm:spPr/>
      <dgm:t>
        <a:bodyPr/>
        <a:lstStyle/>
        <a:p>
          <a:endParaRPr lang="en-IN"/>
        </a:p>
      </dgm:t>
    </dgm:pt>
    <dgm:pt modelId="{FB83932E-8853-4763-8121-9BAA6D010E12}" type="sibTrans" cxnId="{A30CDD8F-65FB-46D0-813F-A7AF47427E19}">
      <dgm:prSet/>
      <dgm:spPr/>
      <dgm:t>
        <a:bodyPr/>
        <a:lstStyle/>
        <a:p>
          <a:endParaRPr lang="en-IN"/>
        </a:p>
      </dgm:t>
    </dgm:pt>
    <dgm:pt modelId="{D59EAAF7-F580-4707-9394-EF6247D47CDB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Give Score </a:t>
          </a:r>
        </a:p>
      </dgm:t>
    </dgm:pt>
    <dgm:pt modelId="{2ACE4851-2FC7-4F93-AAC4-2B05FAFFD0C3}" type="parTrans" cxnId="{78D5E9AE-3E52-4A8F-8FF5-38A09DC122CE}">
      <dgm:prSet/>
      <dgm:spPr/>
      <dgm:t>
        <a:bodyPr/>
        <a:lstStyle/>
        <a:p>
          <a:endParaRPr lang="en-IN"/>
        </a:p>
      </dgm:t>
    </dgm:pt>
    <dgm:pt modelId="{8CC5DE00-5471-4FFF-A78D-28F70E851848}" type="sibTrans" cxnId="{78D5E9AE-3E52-4A8F-8FF5-38A09DC122CE}">
      <dgm:prSet/>
      <dgm:spPr/>
      <dgm:t>
        <a:bodyPr/>
        <a:lstStyle/>
        <a:p>
          <a:endParaRPr lang="en-IN"/>
        </a:p>
      </dgm:t>
    </dgm:pt>
    <dgm:pt modelId="{9A9A44F1-FF5E-4FCB-ABEE-37FE90911381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Add Vacancies</a:t>
          </a:r>
        </a:p>
      </dgm:t>
    </dgm:pt>
    <dgm:pt modelId="{E159F99A-CCA4-4B47-A60F-1D017DEFA12A}" type="sibTrans" cxnId="{45A89FFA-CD69-420E-BB9B-9440B7C1F745}">
      <dgm:prSet/>
      <dgm:spPr/>
      <dgm:t>
        <a:bodyPr/>
        <a:lstStyle/>
        <a:p>
          <a:endParaRPr lang="en-IN"/>
        </a:p>
      </dgm:t>
    </dgm:pt>
    <dgm:pt modelId="{032E9134-5E8F-42DE-94A5-171E9BD54D2B}" type="parTrans" cxnId="{45A89FFA-CD69-420E-BB9B-9440B7C1F745}">
      <dgm:prSet/>
      <dgm:spPr/>
      <dgm:t>
        <a:bodyPr/>
        <a:lstStyle/>
        <a:p>
          <a:endParaRPr lang="en-IN"/>
        </a:p>
      </dgm:t>
    </dgm:pt>
    <dgm:pt modelId="{FDE2AC06-595B-42C0-B22E-8B4F57171E0E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View Internship Applications Approval/Reject</a:t>
          </a:r>
        </a:p>
      </dgm:t>
    </dgm:pt>
    <dgm:pt modelId="{0D14DCDB-01AF-4D22-8B22-7465C416A6F4}" type="sibTrans" cxnId="{75202D1E-3D29-4158-9724-6A218A1EE386}">
      <dgm:prSet/>
      <dgm:spPr/>
      <dgm:t>
        <a:bodyPr/>
        <a:lstStyle/>
        <a:p>
          <a:endParaRPr lang="en-IN"/>
        </a:p>
      </dgm:t>
    </dgm:pt>
    <dgm:pt modelId="{002CC1DD-5C5A-475A-99B7-C01C482869B4}" type="parTrans" cxnId="{75202D1E-3D29-4158-9724-6A218A1EE386}">
      <dgm:prSet/>
      <dgm:spPr/>
      <dgm:t>
        <a:bodyPr/>
        <a:lstStyle/>
        <a:p>
          <a:endParaRPr lang="en-IN"/>
        </a:p>
      </dgm:t>
    </dgm:pt>
    <dgm:pt modelId="{33399D4B-B856-4BA2-87A1-750A1F1DC7B8}">
      <dgm:prSet phldrT="[Text]"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Assign Project</a:t>
          </a:r>
        </a:p>
      </dgm:t>
    </dgm:pt>
    <dgm:pt modelId="{CD123277-C1CE-4A4A-B795-1650FD94A04E}" type="sibTrans" cxnId="{7B39E7FA-5970-43AA-809F-04285B8A8986}">
      <dgm:prSet/>
      <dgm:spPr/>
      <dgm:t>
        <a:bodyPr/>
        <a:lstStyle/>
        <a:p>
          <a:endParaRPr lang="en-IN"/>
        </a:p>
      </dgm:t>
    </dgm:pt>
    <dgm:pt modelId="{8A894F01-34FF-4C87-BC10-AFCD5A7DB0FC}" type="parTrans" cxnId="{7B39E7FA-5970-43AA-809F-04285B8A8986}">
      <dgm:prSet/>
      <dgm:spPr/>
      <dgm:t>
        <a:bodyPr/>
        <a:lstStyle/>
        <a:p>
          <a:endParaRPr lang="en-IN"/>
        </a:p>
      </dgm:t>
    </dgm:pt>
    <dgm:pt modelId="{F18AFF78-ABA7-4EF8-B393-24D64DACFD74}" type="pres">
      <dgm:prSet presAssocID="{97CB04EE-A410-47F8-92BE-06F43B22791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1903033-9E97-4494-AF26-881F16F82AAD}" type="pres">
      <dgm:prSet presAssocID="{97CB04EE-A410-47F8-92BE-06F43B227911}" presName="children" presStyleCnt="0"/>
      <dgm:spPr/>
    </dgm:pt>
    <dgm:pt modelId="{68B96087-14E2-4CF7-A714-570722EC7421}" type="pres">
      <dgm:prSet presAssocID="{97CB04EE-A410-47F8-92BE-06F43B227911}" presName="child1group" presStyleCnt="0"/>
      <dgm:spPr/>
    </dgm:pt>
    <dgm:pt modelId="{39E18456-D196-4EDB-A950-816A8A5816EE}" type="pres">
      <dgm:prSet presAssocID="{97CB04EE-A410-47F8-92BE-06F43B227911}" presName="child1" presStyleLbl="bgAcc1" presStyleIdx="0" presStyleCnt="4" custLinFactNeighborX="-4841" custLinFactNeighborY="-1541"/>
      <dgm:spPr/>
    </dgm:pt>
    <dgm:pt modelId="{20802146-DC11-45D3-B2AC-E724E5E1284D}" type="pres">
      <dgm:prSet presAssocID="{97CB04EE-A410-47F8-92BE-06F43B227911}" presName="child1Text" presStyleLbl="bgAcc1" presStyleIdx="0" presStyleCnt="4">
        <dgm:presLayoutVars>
          <dgm:bulletEnabled val="1"/>
        </dgm:presLayoutVars>
      </dgm:prSet>
      <dgm:spPr/>
    </dgm:pt>
    <dgm:pt modelId="{7339331B-FCA9-4972-B6B2-555434ABA609}" type="pres">
      <dgm:prSet presAssocID="{97CB04EE-A410-47F8-92BE-06F43B227911}" presName="child2group" presStyleCnt="0"/>
      <dgm:spPr/>
    </dgm:pt>
    <dgm:pt modelId="{01FA637A-57AE-434A-8B6D-E34F0FC0F1BD}" type="pres">
      <dgm:prSet presAssocID="{97CB04EE-A410-47F8-92BE-06F43B227911}" presName="child2" presStyleLbl="bgAcc1" presStyleIdx="1" presStyleCnt="4" custLinFactNeighborX="10270" custLinFactNeighborY="813"/>
      <dgm:spPr/>
    </dgm:pt>
    <dgm:pt modelId="{A61D8B34-DC83-47AB-B345-CC9C3911B31E}" type="pres">
      <dgm:prSet presAssocID="{97CB04EE-A410-47F8-92BE-06F43B227911}" presName="child2Text" presStyleLbl="bgAcc1" presStyleIdx="1" presStyleCnt="4">
        <dgm:presLayoutVars>
          <dgm:bulletEnabled val="1"/>
        </dgm:presLayoutVars>
      </dgm:prSet>
      <dgm:spPr/>
    </dgm:pt>
    <dgm:pt modelId="{EA9C53C9-4DB2-4DAD-AFC0-A071B6433C11}" type="pres">
      <dgm:prSet presAssocID="{97CB04EE-A410-47F8-92BE-06F43B227911}" presName="child3group" presStyleCnt="0"/>
      <dgm:spPr/>
    </dgm:pt>
    <dgm:pt modelId="{0BCB7F43-B288-4202-80F3-D42CFF99CA35}" type="pres">
      <dgm:prSet presAssocID="{97CB04EE-A410-47F8-92BE-06F43B227911}" presName="child3" presStyleLbl="bgAcc1" presStyleIdx="2" presStyleCnt="4" custScaleY="103422" custLinFactNeighborX="17498" custLinFactNeighborY="-1715"/>
      <dgm:spPr/>
    </dgm:pt>
    <dgm:pt modelId="{1B7B8D66-CDD8-4887-8DF4-283D8F5763A9}" type="pres">
      <dgm:prSet presAssocID="{97CB04EE-A410-47F8-92BE-06F43B227911}" presName="child3Text" presStyleLbl="bgAcc1" presStyleIdx="2" presStyleCnt="4">
        <dgm:presLayoutVars>
          <dgm:bulletEnabled val="1"/>
        </dgm:presLayoutVars>
      </dgm:prSet>
      <dgm:spPr/>
    </dgm:pt>
    <dgm:pt modelId="{469AC93E-65EA-499B-BAA0-9E5F3DF087E7}" type="pres">
      <dgm:prSet presAssocID="{97CB04EE-A410-47F8-92BE-06F43B227911}" presName="child4group" presStyleCnt="0"/>
      <dgm:spPr/>
    </dgm:pt>
    <dgm:pt modelId="{D34814F0-598E-4AB5-960D-172DD8624021}" type="pres">
      <dgm:prSet presAssocID="{97CB04EE-A410-47F8-92BE-06F43B227911}" presName="child4" presStyleLbl="bgAcc1" presStyleIdx="3" presStyleCnt="4" custLinFactNeighborX="-9659" custLinFactNeighborY="2025"/>
      <dgm:spPr/>
    </dgm:pt>
    <dgm:pt modelId="{13F0891E-20FD-4FC9-A98A-06233D3648EC}" type="pres">
      <dgm:prSet presAssocID="{97CB04EE-A410-47F8-92BE-06F43B227911}" presName="child4Text" presStyleLbl="bgAcc1" presStyleIdx="3" presStyleCnt="4">
        <dgm:presLayoutVars>
          <dgm:bulletEnabled val="1"/>
        </dgm:presLayoutVars>
      </dgm:prSet>
      <dgm:spPr/>
    </dgm:pt>
    <dgm:pt modelId="{EC310FFE-3C53-4BF3-9E8B-CC06CE0C1979}" type="pres">
      <dgm:prSet presAssocID="{97CB04EE-A410-47F8-92BE-06F43B227911}" presName="childPlaceholder" presStyleCnt="0"/>
      <dgm:spPr/>
    </dgm:pt>
    <dgm:pt modelId="{EB61CD67-16BB-4774-A1D3-0727B802A323}" type="pres">
      <dgm:prSet presAssocID="{97CB04EE-A410-47F8-92BE-06F43B227911}" presName="circle" presStyleCnt="0"/>
      <dgm:spPr/>
    </dgm:pt>
    <dgm:pt modelId="{EB26B561-4AD3-4E07-882D-E75BCF2E814E}" type="pres">
      <dgm:prSet presAssocID="{97CB04EE-A410-47F8-92BE-06F43B22791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BAEC49E-73FD-4E03-845C-3D39C6A6A24B}" type="pres">
      <dgm:prSet presAssocID="{97CB04EE-A410-47F8-92BE-06F43B22791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BFD4945-3867-4B81-B50B-8ED378010D3B}" type="pres">
      <dgm:prSet presAssocID="{97CB04EE-A410-47F8-92BE-06F43B22791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2B300A3-357B-4FE5-8D03-52BBDB522A3A}" type="pres">
      <dgm:prSet presAssocID="{97CB04EE-A410-47F8-92BE-06F43B22791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A2D99F6-3954-45FB-97B5-55B1D5BC4197}" type="pres">
      <dgm:prSet presAssocID="{97CB04EE-A410-47F8-92BE-06F43B227911}" presName="quadrantPlaceholder" presStyleCnt="0"/>
      <dgm:spPr/>
    </dgm:pt>
    <dgm:pt modelId="{F3296922-6FB8-4695-AD76-8EC20DBA2D9A}" type="pres">
      <dgm:prSet presAssocID="{97CB04EE-A410-47F8-92BE-06F43B227911}" presName="center1" presStyleLbl="fgShp" presStyleIdx="0" presStyleCnt="2"/>
      <dgm:spPr/>
    </dgm:pt>
    <dgm:pt modelId="{05AC206B-79EF-4852-9ABE-AB4F699F5AE5}" type="pres">
      <dgm:prSet presAssocID="{97CB04EE-A410-47F8-92BE-06F43B227911}" presName="center2" presStyleLbl="fgShp" presStyleIdx="1" presStyleCnt="2"/>
      <dgm:spPr/>
    </dgm:pt>
  </dgm:ptLst>
  <dgm:cxnLst>
    <dgm:cxn modelId="{EC315D01-B2DA-47BE-BF2F-629EFB653606}" type="presOf" srcId="{D59EAAF7-F580-4707-9394-EF6247D47CDB}" destId="{0BCB7F43-B288-4202-80F3-D42CFF99CA35}" srcOrd="0" destOrd="2" presId="urn:microsoft.com/office/officeart/2005/8/layout/cycle4"/>
    <dgm:cxn modelId="{73459F01-AAA3-4B0A-B123-41B7C58D868D}" srcId="{1D095BD6-28DF-4490-AAE9-D7657D7F1B0D}" destId="{F0F051B1-57D5-41E1-89CB-1A37FE61EB2D}" srcOrd="2" destOrd="0" parTransId="{9153EBDF-EEB3-4C78-912F-04F9367F6EFB}" sibTransId="{39FBBCA9-CF7D-42DB-B23C-5F2AC992281D}"/>
    <dgm:cxn modelId="{5428C908-6285-48B8-895C-632D62DCA550}" type="presOf" srcId="{9A9A44F1-FF5E-4FCB-ABEE-37FE90911381}" destId="{D34814F0-598E-4AB5-960D-172DD8624021}" srcOrd="0" destOrd="0" presId="urn:microsoft.com/office/officeart/2005/8/layout/cycle4"/>
    <dgm:cxn modelId="{2516100A-54DD-46C8-962D-2054A23FFED4}" type="presOf" srcId="{0F04603A-185D-4476-A760-586A874D4D4A}" destId="{39E18456-D196-4EDB-A950-816A8A5816EE}" srcOrd="0" destOrd="1" presId="urn:microsoft.com/office/officeart/2005/8/layout/cycle4"/>
    <dgm:cxn modelId="{9830030C-9579-4FCE-A0D8-368B0CD7D84B}" type="presOf" srcId="{57325718-72B5-4667-805A-66757BF8C4DF}" destId="{20802146-DC11-45D3-B2AC-E724E5E1284D}" srcOrd="1" destOrd="0" presId="urn:microsoft.com/office/officeart/2005/8/layout/cycle4"/>
    <dgm:cxn modelId="{8B5F110D-D53A-4869-A7DE-DEFEA2AD1F19}" type="presOf" srcId="{65DAB04F-F4BD-4F42-8A07-A31DEB59E5B0}" destId="{1B7B8D66-CDD8-4887-8DF4-283D8F5763A9}" srcOrd="1" destOrd="1" presId="urn:microsoft.com/office/officeart/2005/8/layout/cycle4"/>
    <dgm:cxn modelId="{2F6C0D11-5ED2-4C50-B2BF-730205DDBB5F}" type="presOf" srcId="{1CC0947D-990B-4740-B9E2-BD2A55E9622E}" destId="{EB26B561-4AD3-4E07-882D-E75BCF2E814E}" srcOrd="0" destOrd="0" presId="urn:microsoft.com/office/officeart/2005/8/layout/cycle4"/>
    <dgm:cxn modelId="{81560918-E69F-4D95-B100-9C7511A4781F}" srcId="{97CB04EE-A410-47F8-92BE-06F43B227911}" destId="{1CC0947D-990B-4740-B9E2-BD2A55E9622E}" srcOrd="0" destOrd="0" parTransId="{5DFB8957-04E7-4C99-8584-6DC8BCBC988C}" sibTransId="{BDEB9F0E-AD00-45CB-B92C-74868EA8334E}"/>
    <dgm:cxn modelId="{AE140B1C-3367-4B5D-985A-2498D3678A40}" type="presOf" srcId="{1B38D631-1E9D-43C4-ABB0-6F6A0EC4EC44}" destId="{01FA637A-57AE-434A-8B6D-E34F0FC0F1BD}" srcOrd="0" destOrd="3" presId="urn:microsoft.com/office/officeart/2005/8/layout/cycle4"/>
    <dgm:cxn modelId="{75202D1E-3D29-4158-9724-6A218A1EE386}" srcId="{E93CB0C8-EEE4-44DA-B5FF-B4633564847D}" destId="{FDE2AC06-595B-42C0-B22E-8B4F57171E0E}" srcOrd="1" destOrd="0" parTransId="{002CC1DD-5C5A-475A-99B7-C01C482869B4}" sibTransId="{0D14DCDB-01AF-4D22-8B22-7465C416A6F4}"/>
    <dgm:cxn modelId="{70A14120-37B7-41FB-826D-8D656B2DE084}" type="presOf" srcId="{FAAC97B4-1764-4191-A950-CF0F26763827}" destId="{7BFD4945-3867-4B81-B50B-8ED378010D3B}" srcOrd="0" destOrd="0" presId="urn:microsoft.com/office/officeart/2005/8/layout/cycle4"/>
    <dgm:cxn modelId="{0070FB25-0367-43EA-8055-7BA5C524B006}" srcId="{97CB04EE-A410-47F8-92BE-06F43B227911}" destId="{1D095BD6-28DF-4490-AAE9-D7657D7F1B0D}" srcOrd="1" destOrd="0" parTransId="{8DC10E2B-7FEC-481C-91EE-183304D022A9}" sibTransId="{53E626A7-5163-444B-8170-F915580BFEAB}"/>
    <dgm:cxn modelId="{035C9027-E1CF-4B53-9A6E-4EB548E2E846}" type="presOf" srcId="{33399D4B-B856-4BA2-87A1-750A1F1DC7B8}" destId="{13F0891E-20FD-4FC9-A98A-06233D3648EC}" srcOrd="1" destOrd="2" presId="urn:microsoft.com/office/officeart/2005/8/layout/cycle4"/>
    <dgm:cxn modelId="{EF10C334-7C0E-41E9-A547-04674A9E8B71}" type="presOf" srcId="{07D1EE59-DC51-4DA2-B7DE-96A7F88176A6}" destId="{A61D8B34-DC83-47AB-B345-CC9C3911B31E}" srcOrd="1" destOrd="1" presId="urn:microsoft.com/office/officeart/2005/8/layout/cycle4"/>
    <dgm:cxn modelId="{0EA15D3D-4F53-404F-9992-B6CB6CF8F073}" srcId="{97CB04EE-A410-47F8-92BE-06F43B227911}" destId="{FAAC97B4-1764-4191-A950-CF0F26763827}" srcOrd="2" destOrd="0" parTransId="{F3555113-59EC-481D-8D03-2C98FB2B4569}" sibTransId="{D3C31B56-BDAD-4C7E-B4B0-AE5527D01004}"/>
    <dgm:cxn modelId="{EDBE8640-E62F-4633-B7B0-B8ED19C1B1E2}" srcId="{FAAC97B4-1764-4191-A950-CF0F26763827}" destId="{B0EDC6EF-1F6F-4B97-B4F8-510AA1186478}" srcOrd="0" destOrd="0" parTransId="{C656AEE3-D422-40EB-8266-1B4CFDE00D69}" sibTransId="{4E1A8E60-D857-4D7A-A94B-2ED47E19E8ED}"/>
    <dgm:cxn modelId="{D91D1062-6D59-43AF-96B1-B86FECEA68AC}" srcId="{1D095BD6-28DF-4490-AAE9-D7657D7F1B0D}" destId="{1B38D631-1E9D-43C4-ABB0-6F6A0EC4EC44}" srcOrd="3" destOrd="0" parTransId="{13F995A3-1926-4A14-AB15-8E48B05B4148}" sibTransId="{58DA7EA1-179B-4F53-B6A8-10710FFD52C7}"/>
    <dgm:cxn modelId="{14791444-F40D-40BE-8E70-A50C1558E66B}" srcId="{1D095BD6-28DF-4490-AAE9-D7657D7F1B0D}" destId="{AB7F30B3-7C4D-4484-92D7-E34C69AD733D}" srcOrd="4" destOrd="0" parTransId="{4F2F1FB9-5F0D-4E0E-9744-9251EAD0AD72}" sibTransId="{B3D62ED3-5A71-44CC-B101-F6680FF2A9CD}"/>
    <dgm:cxn modelId="{DACC786A-41A9-4219-BB8B-CD0F13A66F6D}" type="presOf" srcId="{1B38D631-1E9D-43C4-ABB0-6F6A0EC4EC44}" destId="{A61D8B34-DC83-47AB-B345-CC9C3911B31E}" srcOrd="1" destOrd="3" presId="urn:microsoft.com/office/officeart/2005/8/layout/cycle4"/>
    <dgm:cxn modelId="{9B541C77-2F1E-4845-B1CF-9BDCFD3150BF}" type="presOf" srcId="{65DAB04F-F4BD-4F42-8A07-A31DEB59E5B0}" destId="{0BCB7F43-B288-4202-80F3-D42CFF99CA35}" srcOrd="0" destOrd="1" presId="urn:microsoft.com/office/officeart/2005/8/layout/cycle4"/>
    <dgm:cxn modelId="{E997C359-1D44-40BC-AA5A-DCEB6ED0045B}" type="presOf" srcId="{F0F051B1-57D5-41E1-89CB-1A37FE61EB2D}" destId="{01FA637A-57AE-434A-8B6D-E34F0FC0F1BD}" srcOrd="0" destOrd="2" presId="urn:microsoft.com/office/officeart/2005/8/layout/cycle4"/>
    <dgm:cxn modelId="{B2CF5F7C-5102-4373-A744-80074CA84576}" type="presOf" srcId="{E93CB0C8-EEE4-44DA-B5FF-B4633564847D}" destId="{72B300A3-357B-4FE5-8D03-52BBDB522A3A}" srcOrd="0" destOrd="0" presId="urn:microsoft.com/office/officeart/2005/8/layout/cycle4"/>
    <dgm:cxn modelId="{19CE597E-4EFF-4A75-9EFF-185D287C3C3B}" type="presOf" srcId="{D59EAAF7-F580-4707-9394-EF6247D47CDB}" destId="{1B7B8D66-CDD8-4887-8DF4-283D8F5763A9}" srcOrd="1" destOrd="2" presId="urn:microsoft.com/office/officeart/2005/8/layout/cycle4"/>
    <dgm:cxn modelId="{FF7E3A7F-0F82-47F0-A294-83D0B6BFDF88}" type="presOf" srcId="{F0F051B1-57D5-41E1-89CB-1A37FE61EB2D}" destId="{A61D8B34-DC83-47AB-B345-CC9C3911B31E}" srcOrd="1" destOrd="2" presId="urn:microsoft.com/office/officeart/2005/8/layout/cycle4"/>
    <dgm:cxn modelId="{C9B4F087-2861-43A1-B51D-50B421D6E4C2}" type="presOf" srcId="{FDE2AC06-595B-42C0-B22E-8B4F57171E0E}" destId="{D34814F0-598E-4AB5-960D-172DD8624021}" srcOrd="0" destOrd="1" presId="urn:microsoft.com/office/officeart/2005/8/layout/cycle4"/>
    <dgm:cxn modelId="{1F92E88B-C702-4CC8-8339-10142D796E42}" srcId="{1D095BD6-28DF-4490-AAE9-D7657D7F1B0D}" destId="{3F845C0D-DD8F-459A-92A7-B74CC9CB342D}" srcOrd="0" destOrd="0" parTransId="{67512DC8-ACE5-4F5A-BB3F-7AEFB19019A1}" sibTransId="{1FD49269-AC37-4B23-AFCD-D235D0E0067E}"/>
    <dgm:cxn modelId="{A30CDD8F-65FB-46D0-813F-A7AF47427E19}" srcId="{FAAC97B4-1764-4191-A950-CF0F26763827}" destId="{65DAB04F-F4BD-4F42-8A07-A31DEB59E5B0}" srcOrd="1" destOrd="0" parTransId="{70B87657-7C90-452E-9B47-9643237981DE}" sibTransId="{FB83932E-8853-4763-8121-9BAA6D010E12}"/>
    <dgm:cxn modelId="{6B1564A8-8323-48C8-BF9D-4BA70AED8383}" type="presOf" srcId="{07D1EE59-DC51-4DA2-B7DE-96A7F88176A6}" destId="{01FA637A-57AE-434A-8B6D-E34F0FC0F1BD}" srcOrd="0" destOrd="1" presId="urn:microsoft.com/office/officeart/2005/8/layout/cycle4"/>
    <dgm:cxn modelId="{059E0CAA-2492-4ED9-ACCF-D5408AAA7DEB}" type="presOf" srcId="{B0EDC6EF-1F6F-4B97-B4F8-510AA1186478}" destId="{0BCB7F43-B288-4202-80F3-D42CFF99CA35}" srcOrd="0" destOrd="0" presId="urn:microsoft.com/office/officeart/2005/8/layout/cycle4"/>
    <dgm:cxn modelId="{269F5DAC-688B-42C0-A5DF-ADC206AED232}" srcId="{97CB04EE-A410-47F8-92BE-06F43B227911}" destId="{E93CB0C8-EEE4-44DA-B5FF-B4633564847D}" srcOrd="3" destOrd="0" parTransId="{4BAC7422-AA49-4306-9846-E3B117A927F0}" sibTransId="{DEC3B31C-5B30-40ED-AA96-161A3E5FA09E}"/>
    <dgm:cxn modelId="{753E82AD-CBD5-450D-B541-C5E23AF072E2}" type="presOf" srcId="{AB7F30B3-7C4D-4484-92D7-E34C69AD733D}" destId="{A61D8B34-DC83-47AB-B345-CC9C3911B31E}" srcOrd="1" destOrd="4" presId="urn:microsoft.com/office/officeart/2005/8/layout/cycle4"/>
    <dgm:cxn modelId="{78D5E9AE-3E52-4A8F-8FF5-38A09DC122CE}" srcId="{FAAC97B4-1764-4191-A950-CF0F26763827}" destId="{D59EAAF7-F580-4707-9394-EF6247D47CDB}" srcOrd="2" destOrd="0" parTransId="{2ACE4851-2FC7-4F93-AAC4-2B05FAFFD0C3}" sibTransId="{8CC5DE00-5471-4FFF-A78D-28F70E851848}"/>
    <dgm:cxn modelId="{E9E39BAF-B9BD-4164-8C2E-59F5E1EC3D92}" type="presOf" srcId="{3F845C0D-DD8F-459A-92A7-B74CC9CB342D}" destId="{01FA637A-57AE-434A-8B6D-E34F0FC0F1BD}" srcOrd="0" destOrd="0" presId="urn:microsoft.com/office/officeart/2005/8/layout/cycle4"/>
    <dgm:cxn modelId="{C3D4B3B4-F584-4324-A602-123135677E37}" type="presOf" srcId="{57325718-72B5-4667-805A-66757BF8C4DF}" destId="{39E18456-D196-4EDB-A950-816A8A5816EE}" srcOrd="0" destOrd="0" presId="urn:microsoft.com/office/officeart/2005/8/layout/cycle4"/>
    <dgm:cxn modelId="{85113BBD-D87F-411C-AEC7-1A2CFB030766}" srcId="{1CC0947D-990B-4740-B9E2-BD2A55E9622E}" destId="{57325718-72B5-4667-805A-66757BF8C4DF}" srcOrd="0" destOrd="0" parTransId="{7B800602-B9FA-43D4-8665-35D75FA2AE5B}" sibTransId="{664AFC04-23E5-40D7-AE2F-34AEC185BA0B}"/>
    <dgm:cxn modelId="{E2C827BF-F2AE-4030-AE47-9730E9770178}" type="presOf" srcId="{3F845C0D-DD8F-459A-92A7-B74CC9CB342D}" destId="{A61D8B34-DC83-47AB-B345-CC9C3911B31E}" srcOrd="1" destOrd="0" presId="urn:microsoft.com/office/officeart/2005/8/layout/cycle4"/>
    <dgm:cxn modelId="{AF4B27C1-36A7-4B76-8079-E93054848171}" type="presOf" srcId="{1D095BD6-28DF-4490-AAE9-D7657D7F1B0D}" destId="{BBAEC49E-73FD-4E03-845C-3D39C6A6A24B}" srcOrd="0" destOrd="0" presId="urn:microsoft.com/office/officeart/2005/8/layout/cycle4"/>
    <dgm:cxn modelId="{FE3C35CA-F456-46A2-B752-6E6D70D884E3}" type="presOf" srcId="{97CB04EE-A410-47F8-92BE-06F43B227911}" destId="{F18AFF78-ABA7-4EF8-B393-24D64DACFD74}" srcOrd="0" destOrd="0" presId="urn:microsoft.com/office/officeart/2005/8/layout/cycle4"/>
    <dgm:cxn modelId="{140B3CD0-0A16-4756-8F46-66A42225A80A}" type="presOf" srcId="{445C651C-3EDF-4D34-BA6E-A58CEADC0F0E}" destId="{20802146-DC11-45D3-B2AC-E724E5E1284D}" srcOrd="1" destOrd="2" presId="urn:microsoft.com/office/officeart/2005/8/layout/cycle4"/>
    <dgm:cxn modelId="{9F9856D4-EA1F-48C9-9D09-708AFACF393A}" srcId="{1D095BD6-28DF-4490-AAE9-D7657D7F1B0D}" destId="{07D1EE59-DC51-4DA2-B7DE-96A7F88176A6}" srcOrd="1" destOrd="0" parTransId="{CB23B86B-A912-4D9F-9961-9E88BE4E749B}" sibTransId="{56439E2E-860B-4BBE-A924-87BA4DB874E1}"/>
    <dgm:cxn modelId="{371F23D5-3C5B-4287-B310-B6686C4721CD}" type="presOf" srcId="{A403A0DF-ADA5-465E-A576-248E1454A742}" destId="{39E18456-D196-4EDB-A950-816A8A5816EE}" srcOrd="0" destOrd="3" presId="urn:microsoft.com/office/officeart/2005/8/layout/cycle4"/>
    <dgm:cxn modelId="{65DA00DD-FD26-4FCD-AFD2-8F8D934B729F}" type="presOf" srcId="{FDE2AC06-595B-42C0-B22E-8B4F57171E0E}" destId="{13F0891E-20FD-4FC9-A98A-06233D3648EC}" srcOrd="1" destOrd="1" presId="urn:microsoft.com/office/officeart/2005/8/layout/cycle4"/>
    <dgm:cxn modelId="{F16B10E2-D85E-4631-9C01-C1FDDF8E869E}" srcId="{1CC0947D-990B-4740-B9E2-BD2A55E9622E}" destId="{0F04603A-185D-4476-A760-586A874D4D4A}" srcOrd="1" destOrd="0" parTransId="{4965F5FA-486D-4D20-8B4E-A69E84BE4043}" sibTransId="{5C19C4D8-6550-43EF-B1A0-58936A12F94C}"/>
    <dgm:cxn modelId="{BA8748E4-95D2-4E04-B8E3-DFAE4238F35E}" type="presOf" srcId="{33399D4B-B856-4BA2-87A1-750A1F1DC7B8}" destId="{D34814F0-598E-4AB5-960D-172DD8624021}" srcOrd="0" destOrd="2" presId="urn:microsoft.com/office/officeart/2005/8/layout/cycle4"/>
    <dgm:cxn modelId="{E37E8AE9-AED8-405C-981A-3A2510A1B83E}" type="presOf" srcId="{9A9A44F1-FF5E-4FCB-ABEE-37FE90911381}" destId="{13F0891E-20FD-4FC9-A98A-06233D3648EC}" srcOrd="1" destOrd="0" presId="urn:microsoft.com/office/officeart/2005/8/layout/cycle4"/>
    <dgm:cxn modelId="{9CA7E6ED-B4E3-4B4F-9B9E-6BD5F821913B}" type="presOf" srcId="{445C651C-3EDF-4D34-BA6E-A58CEADC0F0E}" destId="{39E18456-D196-4EDB-A950-816A8A5816EE}" srcOrd="0" destOrd="2" presId="urn:microsoft.com/office/officeart/2005/8/layout/cycle4"/>
    <dgm:cxn modelId="{B2E867EF-4258-403C-8403-ED40A5899197}" type="presOf" srcId="{0F04603A-185D-4476-A760-586A874D4D4A}" destId="{20802146-DC11-45D3-B2AC-E724E5E1284D}" srcOrd="1" destOrd="1" presId="urn:microsoft.com/office/officeart/2005/8/layout/cycle4"/>
    <dgm:cxn modelId="{5B173FF3-682E-464B-AF85-F385EBA9D66B}" type="presOf" srcId="{B0EDC6EF-1F6F-4B97-B4F8-510AA1186478}" destId="{1B7B8D66-CDD8-4887-8DF4-283D8F5763A9}" srcOrd="1" destOrd="0" presId="urn:microsoft.com/office/officeart/2005/8/layout/cycle4"/>
    <dgm:cxn modelId="{261C1BF6-EF24-4858-A30E-060207868652}" srcId="{1CC0947D-990B-4740-B9E2-BD2A55E9622E}" destId="{A403A0DF-ADA5-465E-A576-248E1454A742}" srcOrd="3" destOrd="0" parTransId="{7012D8CD-790D-4D71-97BC-0E171377475C}" sibTransId="{96603F04-334B-4825-89B7-AF250C6BA4CC}"/>
    <dgm:cxn modelId="{80E590F6-7144-4C13-ACBE-78CE77CBCACE}" type="presOf" srcId="{A403A0DF-ADA5-465E-A576-248E1454A742}" destId="{20802146-DC11-45D3-B2AC-E724E5E1284D}" srcOrd="1" destOrd="3" presId="urn:microsoft.com/office/officeart/2005/8/layout/cycle4"/>
    <dgm:cxn modelId="{96546FF7-B01C-4F50-B843-A8A78265A0CD}" srcId="{1CC0947D-990B-4740-B9E2-BD2A55E9622E}" destId="{445C651C-3EDF-4D34-BA6E-A58CEADC0F0E}" srcOrd="2" destOrd="0" parTransId="{CB861267-C5D1-41D2-93C3-B599A2285BFB}" sibTransId="{8512E3CA-F1E2-4D7D-A02B-5C34D1BADFB0}"/>
    <dgm:cxn modelId="{45A89FFA-CD69-420E-BB9B-9440B7C1F745}" srcId="{E93CB0C8-EEE4-44DA-B5FF-B4633564847D}" destId="{9A9A44F1-FF5E-4FCB-ABEE-37FE90911381}" srcOrd="0" destOrd="0" parTransId="{032E9134-5E8F-42DE-94A5-171E9BD54D2B}" sibTransId="{E159F99A-CCA4-4B47-A60F-1D017DEFA12A}"/>
    <dgm:cxn modelId="{7B39E7FA-5970-43AA-809F-04285B8A8986}" srcId="{E93CB0C8-EEE4-44DA-B5FF-B4633564847D}" destId="{33399D4B-B856-4BA2-87A1-750A1F1DC7B8}" srcOrd="2" destOrd="0" parTransId="{8A894F01-34FF-4C87-BC10-AFCD5A7DB0FC}" sibTransId="{CD123277-C1CE-4A4A-B795-1650FD94A04E}"/>
    <dgm:cxn modelId="{50A5A8FC-D8FD-4554-85E7-26D83DBA0448}" type="presOf" srcId="{AB7F30B3-7C4D-4484-92D7-E34C69AD733D}" destId="{01FA637A-57AE-434A-8B6D-E34F0FC0F1BD}" srcOrd="0" destOrd="4" presId="urn:microsoft.com/office/officeart/2005/8/layout/cycle4"/>
    <dgm:cxn modelId="{2B3C5BEF-7BA6-4502-B7C6-70B838D1DBE7}" type="presParOf" srcId="{F18AFF78-ABA7-4EF8-B393-24D64DACFD74}" destId="{D1903033-9E97-4494-AF26-881F16F82AAD}" srcOrd="0" destOrd="0" presId="urn:microsoft.com/office/officeart/2005/8/layout/cycle4"/>
    <dgm:cxn modelId="{9BC4CAE1-1AC7-4FF4-95F4-C558CBE9D667}" type="presParOf" srcId="{D1903033-9E97-4494-AF26-881F16F82AAD}" destId="{68B96087-14E2-4CF7-A714-570722EC7421}" srcOrd="0" destOrd="0" presId="urn:microsoft.com/office/officeart/2005/8/layout/cycle4"/>
    <dgm:cxn modelId="{FDD2F274-91C7-4E50-82BA-B1D75090FBBA}" type="presParOf" srcId="{68B96087-14E2-4CF7-A714-570722EC7421}" destId="{39E18456-D196-4EDB-A950-816A8A5816EE}" srcOrd="0" destOrd="0" presId="urn:microsoft.com/office/officeart/2005/8/layout/cycle4"/>
    <dgm:cxn modelId="{A073B1F4-9B09-404F-9801-84B917E75981}" type="presParOf" srcId="{68B96087-14E2-4CF7-A714-570722EC7421}" destId="{20802146-DC11-45D3-B2AC-E724E5E1284D}" srcOrd="1" destOrd="0" presId="urn:microsoft.com/office/officeart/2005/8/layout/cycle4"/>
    <dgm:cxn modelId="{A8655F07-2FBD-4C8B-85BC-A14ABB887E96}" type="presParOf" srcId="{D1903033-9E97-4494-AF26-881F16F82AAD}" destId="{7339331B-FCA9-4972-B6B2-555434ABA609}" srcOrd="1" destOrd="0" presId="urn:microsoft.com/office/officeart/2005/8/layout/cycle4"/>
    <dgm:cxn modelId="{694B3CB7-29ED-499D-A6DB-8D691680A20E}" type="presParOf" srcId="{7339331B-FCA9-4972-B6B2-555434ABA609}" destId="{01FA637A-57AE-434A-8B6D-E34F0FC0F1BD}" srcOrd="0" destOrd="0" presId="urn:microsoft.com/office/officeart/2005/8/layout/cycle4"/>
    <dgm:cxn modelId="{02CF2A2E-E40F-4D94-B157-54874C440A88}" type="presParOf" srcId="{7339331B-FCA9-4972-B6B2-555434ABA609}" destId="{A61D8B34-DC83-47AB-B345-CC9C3911B31E}" srcOrd="1" destOrd="0" presId="urn:microsoft.com/office/officeart/2005/8/layout/cycle4"/>
    <dgm:cxn modelId="{51C0F9F1-5A12-4611-BF3D-2C0725AF9DA8}" type="presParOf" srcId="{D1903033-9E97-4494-AF26-881F16F82AAD}" destId="{EA9C53C9-4DB2-4DAD-AFC0-A071B6433C11}" srcOrd="2" destOrd="0" presId="urn:microsoft.com/office/officeart/2005/8/layout/cycle4"/>
    <dgm:cxn modelId="{A1B5E31D-F862-4BC1-92F8-B08023309816}" type="presParOf" srcId="{EA9C53C9-4DB2-4DAD-AFC0-A071B6433C11}" destId="{0BCB7F43-B288-4202-80F3-D42CFF99CA35}" srcOrd="0" destOrd="0" presId="urn:microsoft.com/office/officeart/2005/8/layout/cycle4"/>
    <dgm:cxn modelId="{AA6BB0E7-4E67-4BE5-8C49-8AFD61FD17F7}" type="presParOf" srcId="{EA9C53C9-4DB2-4DAD-AFC0-A071B6433C11}" destId="{1B7B8D66-CDD8-4887-8DF4-283D8F5763A9}" srcOrd="1" destOrd="0" presId="urn:microsoft.com/office/officeart/2005/8/layout/cycle4"/>
    <dgm:cxn modelId="{5C440117-6BBF-45F1-85DA-AE3C1675B18E}" type="presParOf" srcId="{D1903033-9E97-4494-AF26-881F16F82AAD}" destId="{469AC93E-65EA-499B-BAA0-9E5F3DF087E7}" srcOrd="3" destOrd="0" presId="urn:microsoft.com/office/officeart/2005/8/layout/cycle4"/>
    <dgm:cxn modelId="{56B4F5EE-43A1-42FD-98C8-CA107B9CBD82}" type="presParOf" srcId="{469AC93E-65EA-499B-BAA0-9E5F3DF087E7}" destId="{D34814F0-598E-4AB5-960D-172DD8624021}" srcOrd="0" destOrd="0" presId="urn:microsoft.com/office/officeart/2005/8/layout/cycle4"/>
    <dgm:cxn modelId="{294A70FC-9C92-4216-9E1C-0BAAC8E3387D}" type="presParOf" srcId="{469AC93E-65EA-499B-BAA0-9E5F3DF087E7}" destId="{13F0891E-20FD-4FC9-A98A-06233D3648EC}" srcOrd="1" destOrd="0" presId="urn:microsoft.com/office/officeart/2005/8/layout/cycle4"/>
    <dgm:cxn modelId="{D601F081-63AE-42A6-BF0E-C99A656CDF2E}" type="presParOf" srcId="{D1903033-9E97-4494-AF26-881F16F82AAD}" destId="{EC310FFE-3C53-4BF3-9E8B-CC06CE0C1979}" srcOrd="4" destOrd="0" presId="urn:microsoft.com/office/officeart/2005/8/layout/cycle4"/>
    <dgm:cxn modelId="{FF890397-68B4-403E-A619-80DD11D359D5}" type="presParOf" srcId="{F18AFF78-ABA7-4EF8-B393-24D64DACFD74}" destId="{EB61CD67-16BB-4774-A1D3-0727B802A323}" srcOrd="1" destOrd="0" presId="urn:microsoft.com/office/officeart/2005/8/layout/cycle4"/>
    <dgm:cxn modelId="{4291CE7C-A57F-43EF-9EDD-34A5D380080D}" type="presParOf" srcId="{EB61CD67-16BB-4774-A1D3-0727B802A323}" destId="{EB26B561-4AD3-4E07-882D-E75BCF2E814E}" srcOrd="0" destOrd="0" presId="urn:microsoft.com/office/officeart/2005/8/layout/cycle4"/>
    <dgm:cxn modelId="{1E18A076-78FC-419E-9497-5720F7EB1F8B}" type="presParOf" srcId="{EB61CD67-16BB-4774-A1D3-0727B802A323}" destId="{BBAEC49E-73FD-4E03-845C-3D39C6A6A24B}" srcOrd="1" destOrd="0" presId="urn:microsoft.com/office/officeart/2005/8/layout/cycle4"/>
    <dgm:cxn modelId="{E1A7C841-FACD-425D-B469-65422A70E797}" type="presParOf" srcId="{EB61CD67-16BB-4774-A1D3-0727B802A323}" destId="{7BFD4945-3867-4B81-B50B-8ED378010D3B}" srcOrd="2" destOrd="0" presId="urn:microsoft.com/office/officeart/2005/8/layout/cycle4"/>
    <dgm:cxn modelId="{0178646E-1D54-4FB2-9965-8B388B7D0028}" type="presParOf" srcId="{EB61CD67-16BB-4774-A1D3-0727B802A323}" destId="{72B300A3-357B-4FE5-8D03-52BBDB522A3A}" srcOrd="3" destOrd="0" presId="urn:microsoft.com/office/officeart/2005/8/layout/cycle4"/>
    <dgm:cxn modelId="{6078F839-FB01-41CF-921B-ABD864694F61}" type="presParOf" srcId="{EB61CD67-16BB-4774-A1D3-0727B802A323}" destId="{1A2D99F6-3954-45FB-97B5-55B1D5BC4197}" srcOrd="4" destOrd="0" presId="urn:microsoft.com/office/officeart/2005/8/layout/cycle4"/>
    <dgm:cxn modelId="{416D2F9A-953E-4BD2-BBF7-A689D832DEC6}" type="presParOf" srcId="{F18AFF78-ABA7-4EF8-B393-24D64DACFD74}" destId="{F3296922-6FB8-4695-AD76-8EC20DBA2D9A}" srcOrd="2" destOrd="0" presId="urn:microsoft.com/office/officeart/2005/8/layout/cycle4"/>
    <dgm:cxn modelId="{1F2F7E00-1570-4DDF-9462-0EE2A189D435}" type="presParOf" srcId="{F18AFF78-ABA7-4EF8-B393-24D64DACFD74}" destId="{05AC206B-79EF-4852-9ABE-AB4F699F5AE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E4499-E401-4C89-8285-07A457F5951B}">
      <dsp:nvSpPr>
        <dsp:cNvPr id="0" name=""/>
        <dsp:cNvSpPr/>
      </dsp:nvSpPr>
      <dsp:spPr>
        <a:xfrm>
          <a:off x="797745" y="0"/>
          <a:ext cx="5813113" cy="5813113"/>
        </a:xfrm>
        <a:prstGeom prst="diamond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D3583E5B-5A46-4724-9E85-2E0313854856}">
      <dsp:nvSpPr>
        <dsp:cNvPr id="0" name=""/>
        <dsp:cNvSpPr/>
      </dsp:nvSpPr>
      <dsp:spPr>
        <a:xfrm>
          <a:off x="1353944" y="552245"/>
          <a:ext cx="2267114" cy="2267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Admin</a:t>
          </a:r>
        </a:p>
      </dsp:txBody>
      <dsp:txXfrm>
        <a:off x="1464615" y="662916"/>
        <a:ext cx="2045772" cy="2045772"/>
      </dsp:txXfrm>
    </dsp:sp>
    <dsp:sp modelId="{CF44F5E7-284A-4BFA-87B9-EF236F009E87}">
      <dsp:nvSpPr>
        <dsp:cNvPr id="0" name=""/>
        <dsp:cNvSpPr/>
      </dsp:nvSpPr>
      <dsp:spPr>
        <a:xfrm>
          <a:off x="3795451" y="552245"/>
          <a:ext cx="2267114" cy="2267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Student</a:t>
          </a:r>
        </a:p>
      </dsp:txBody>
      <dsp:txXfrm>
        <a:off x="3906122" y="662916"/>
        <a:ext cx="2045772" cy="2045772"/>
      </dsp:txXfrm>
    </dsp:sp>
    <dsp:sp modelId="{0174477D-18E6-4A67-9F0F-D140AF3E543D}">
      <dsp:nvSpPr>
        <dsp:cNvPr id="0" name=""/>
        <dsp:cNvSpPr/>
      </dsp:nvSpPr>
      <dsp:spPr>
        <a:xfrm>
          <a:off x="1353944" y="2993753"/>
          <a:ext cx="2267114" cy="2267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Company</a:t>
          </a:r>
        </a:p>
      </dsp:txBody>
      <dsp:txXfrm>
        <a:off x="1464615" y="3104424"/>
        <a:ext cx="2045772" cy="2045772"/>
      </dsp:txXfrm>
    </dsp:sp>
    <dsp:sp modelId="{44EA77F9-6690-49E0-92D6-03569C8A69CD}">
      <dsp:nvSpPr>
        <dsp:cNvPr id="0" name=""/>
        <dsp:cNvSpPr/>
      </dsp:nvSpPr>
      <dsp:spPr>
        <a:xfrm>
          <a:off x="3795451" y="2993753"/>
          <a:ext cx="2267114" cy="22671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Faculty</a:t>
          </a:r>
        </a:p>
      </dsp:txBody>
      <dsp:txXfrm>
        <a:off x="3906122" y="3104424"/>
        <a:ext cx="2045772" cy="2045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B7F43-B288-4202-80F3-D42CFF99CA35}">
      <dsp:nvSpPr>
        <dsp:cNvPr id="0" name=""/>
        <dsp:cNvSpPr/>
      </dsp:nvSpPr>
      <dsp:spPr>
        <a:xfrm>
          <a:off x="7742372" y="4574751"/>
          <a:ext cx="3383539" cy="22667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View NOC Applications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View Project Details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Give Score </a:t>
          </a:r>
        </a:p>
      </dsp:txBody>
      <dsp:txXfrm>
        <a:off x="8807228" y="5191237"/>
        <a:ext cx="2268889" cy="1600488"/>
      </dsp:txXfrm>
    </dsp:sp>
    <dsp:sp modelId="{D34814F0-598E-4AB5-960D-172DD8624021}">
      <dsp:nvSpPr>
        <dsp:cNvPr id="0" name=""/>
        <dsp:cNvSpPr/>
      </dsp:nvSpPr>
      <dsp:spPr>
        <a:xfrm>
          <a:off x="1302992" y="4679679"/>
          <a:ext cx="3383539" cy="2191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 Vacancies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View Internship Applications Approval/Reject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Assign Project</a:t>
          </a:r>
        </a:p>
      </dsp:txBody>
      <dsp:txXfrm>
        <a:off x="1351138" y="5275767"/>
        <a:ext cx="2272185" cy="1547532"/>
      </dsp:txXfrm>
    </dsp:sp>
    <dsp:sp modelId="{01FA637A-57AE-434A-8B6D-E34F0FC0F1BD}">
      <dsp:nvSpPr>
        <dsp:cNvPr id="0" name=""/>
        <dsp:cNvSpPr/>
      </dsp:nvSpPr>
      <dsp:spPr>
        <a:xfrm>
          <a:off x="7497810" y="10156"/>
          <a:ext cx="3383539" cy="2191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Apply For NOC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Apply For Internship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View Score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Update Profile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61018" y="58302"/>
        <a:ext cx="2272185" cy="1547532"/>
      </dsp:txXfrm>
    </dsp:sp>
    <dsp:sp modelId="{39E18456-D196-4EDB-A950-816A8A5816EE}">
      <dsp:nvSpPr>
        <dsp:cNvPr id="0" name=""/>
        <dsp:cNvSpPr/>
      </dsp:nvSpPr>
      <dsp:spPr>
        <a:xfrm>
          <a:off x="1466011" y="-7662"/>
          <a:ext cx="3383539" cy="21917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Manage Student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Manage Faculty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Manage Projects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Assign Guide</a:t>
          </a:r>
        </a:p>
      </dsp:txBody>
      <dsp:txXfrm>
        <a:off x="1514157" y="40484"/>
        <a:ext cx="2272185" cy="1547532"/>
      </dsp:txXfrm>
    </dsp:sp>
    <dsp:sp modelId="{EB26B561-4AD3-4E07-882D-E75BCF2E814E}">
      <dsp:nvSpPr>
        <dsp:cNvPr id="0" name=""/>
        <dsp:cNvSpPr/>
      </dsp:nvSpPr>
      <dsp:spPr>
        <a:xfrm>
          <a:off x="3047607" y="401496"/>
          <a:ext cx="2965734" cy="296573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IN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16250" y="1270139"/>
        <a:ext cx="2097091" cy="2097091"/>
      </dsp:txXfrm>
    </dsp:sp>
    <dsp:sp modelId="{BBAEC49E-73FD-4E03-845C-3D39C6A6A24B}">
      <dsp:nvSpPr>
        <dsp:cNvPr id="0" name=""/>
        <dsp:cNvSpPr/>
      </dsp:nvSpPr>
      <dsp:spPr>
        <a:xfrm rot="5400000">
          <a:off x="6150327" y="401496"/>
          <a:ext cx="2965734" cy="296573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STUDENT</a:t>
          </a:r>
          <a:endParaRPr lang="en-IN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6150327" y="1270139"/>
        <a:ext cx="2097091" cy="2097091"/>
      </dsp:txXfrm>
    </dsp:sp>
    <dsp:sp modelId="{7BFD4945-3867-4B81-B50B-8ED378010D3B}">
      <dsp:nvSpPr>
        <dsp:cNvPr id="0" name=""/>
        <dsp:cNvSpPr/>
      </dsp:nvSpPr>
      <dsp:spPr>
        <a:xfrm rot="10800000">
          <a:off x="6150327" y="3504215"/>
          <a:ext cx="2965734" cy="296573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FACULTY</a:t>
          </a:r>
          <a:endParaRPr lang="en-IN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6150327" y="3504215"/>
        <a:ext cx="2097091" cy="2097091"/>
      </dsp:txXfrm>
    </dsp:sp>
    <dsp:sp modelId="{72B300A3-357B-4FE5-8D03-52BBDB522A3A}">
      <dsp:nvSpPr>
        <dsp:cNvPr id="0" name=""/>
        <dsp:cNvSpPr/>
      </dsp:nvSpPr>
      <dsp:spPr>
        <a:xfrm rot="16200000">
          <a:off x="3047607" y="3504215"/>
          <a:ext cx="2965734" cy="296573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COMPANY</a:t>
          </a:r>
          <a:endParaRPr lang="en-IN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3916250" y="3504215"/>
        <a:ext cx="2097091" cy="2097091"/>
      </dsp:txXfrm>
    </dsp:sp>
    <dsp:sp modelId="{F3296922-6FB8-4695-AD76-8EC20DBA2D9A}">
      <dsp:nvSpPr>
        <dsp:cNvPr id="0" name=""/>
        <dsp:cNvSpPr/>
      </dsp:nvSpPr>
      <dsp:spPr>
        <a:xfrm>
          <a:off x="5569851" y="2819288"/>
          <a:ext cx="1023965" cy="89040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C206B-79EF-4852-9ABE-AB4F699F5AE5}">
      <dsp:nvSpPr>
        <dsp:cNvPr id="0" name=""/>
        <dsp:cNvSpPr/>
      </dsp:nvSpPr>
      <dsp:spPr>
        <a:xfrm rot="10800000">
          <a:off x="5569851" y="3161752"/>
          <a:ext cx="1023965" cy="89040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0CBAF-7841-45C7-B396-291C7068CCB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36BE9-B534-4D24-9E9A-6F4C963F11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26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008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64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883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20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89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190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543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38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526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86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560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456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405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758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931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463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5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788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893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339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766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14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125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61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17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44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8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909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38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36BE9-B534-4D24-9E9A-6F4C963F110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98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Colors" Target="../diagrams/colors2.xml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6.svg"/><Relationship Id="rId10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3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4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5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6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7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9.jpe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0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1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4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6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39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0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22.sv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8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5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56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59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6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63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66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67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69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22.sv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2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70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74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78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79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80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8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83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svg"/><Relationship Id="rId7" Type="http://schemas.openxmlformats.org/officeDocument/2006/relationships/image" Target="../media/image1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16.svg"/><Relationship Id="rId10" Type="http://schemas.openxmlformats.org/officeDocument/2006/relationships/diagramData" Target="../diagrams/data1.xml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svg"/><Relationship Id="rId7" Type="http://schemas.openxmlformats.org/officeDocument/2006/relationships/image" Target="../media/image1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42737" y="2208144"/>
            <a:ext cx="7574459" cy="5145157"/>
          </a:xfrm>
          <a:custGeom>
            <a:avLst/>
            <a:gdLst/>
            <a:ahLst/>
            <a:cxnLst/>
            <a:rect l="l" t="t" r="r" b="b"/>
            <a:pathLst>
              <a:path w="8810927" h="5746257">
                <a:moveTo>
                  <a:pt x="0" y="0"/>
                </a:moveTo>
                <a:lnTo>
                  <a:pt x="8810927" y="0"/>
                </a:lnTo>
                <a:lnTo>
                  <a:pt x="8810927" y="5746257"/>
                </a:lnTo>
                <a:lnTo>
                  <a:pt x="0" y="5746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596961">
            <a:off x="-345532" y="6181829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9471978">
            <a:off x="1551956" y="6545986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4841907" y="-141278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4211031" y="-3984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0804" y="2340448"/>
            <a:ext cx="4620608" cy="10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6000" b="1" spc="92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INTERNIFY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6629" y="3863734"/>
            <a:ext cx="5340035" cy="4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dirty="0">
                <a:solidFill>
                  <a:srgbClr val="1F29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Management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3163" y="4777602"/>
            <a:ext cx="6595891" cy="1071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19"/>
              </a:lnSpc>
            </a:pPr>
            <a:r>
              <a:rPr lang="en-US" sz="2800" dirty="0">
                <a:solidFill>
                  <a:srgbClr val="1F29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management system facilitates efficient coordination.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8078859"/>
            <a:ext cx="6673196" cy="121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800" spc="32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by: Jitali Patel (225160694023)</a:t>
            </a:r>
          </a:p>
          <a:p>
            <a:pPr algn="r">
              <a:lnSpc>
                <a:spcPct val="150000"/>
              </a:lnSpc>
            </a:pPr>
            <a:r>
              <a:rPr lang="en-US" sz="2800" spc="32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Manasvi Patel (225160694025)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3392" y="3607709"/>
            <a:ext cx="7118062" cy="5619324"/>
          </a:xfrm>
          <a:custGeom>
            <a:avLst/>
            <a:gdLst/>
            <a:ahLst/>
            <a:cxnLst/>
            <a:rect l="l" t="t" r="r" b="b"/>
            <a:pathLst>
              <a:path w="9320011" h="6746850">
                <a:moveTo>
                  <a:pt x="0" y="0"/>
                </a:moveTo>
                <a:lnTo>
                  <a:pt x="9320011" y="0"/>
                </a:lnTo>
                <a:lnTo>
                  <a:pt x="9320011" y="6746850"/>
                </a:lnTo>
                <a:lnTo>
                  <a:pt x="0" y="674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01469">
            <a:off x="-470449" y="6216690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089119">
            <a:off x="1990120" y="7691455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595014">
            <a:off x="15147609" y="-4507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1469340" y="1401920"/>
            <a:ext cx="10951259" cy="149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39"/>
              </a:lnSpc>
            </a:pPr>
            <a:r>
              <a:rPr lang="en-US" sz="4800" b="1" spc="60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REQURIMENT DETERMINATAION </a:t>
            </a:r>
          </a:p>
          <a:p>
            <a:pPr>
              <a:lnSpc>
                <a:spcPts val="6039"/>
              </a:lnSpc>
            </a:pPr>
            <a:r>
              <a:rPr lang="en-US" sz="4800" b="1" spc="60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2703" y="3457230"/>
            <a:ext cx="6400889" cy="123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977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1F29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 Determination</a:t>
            </a:r>
          </a:p>
          <a:p>
            <a:pPr marL="85977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1F29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Targeted Users</a:t>
            </a:r>
          </a:p>
        </p:txBody>
      </p:sp>
      <p:sp>
        <p:nvSpPr>
          <p:cNvPr id="8" name="Freeform 8"/>
          <p:cNvSpPr/>
          <p:nvPr/>
        </p:nvSpPr>
        <p:spPr>
          <a:xfrm rot="-2827656" flipH="1" flipV="1">
            <a:off x="14076968" y="-739063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680860"/>
            <a:ext cx="8703612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REQUIREMENT DETERMINATION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86000" y="2150424"/>
            <a:ext cx="11163300" cy="4446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70" lvl="1" indent="-323835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specific requirements of interns, faculties, company and admin.</a:t>
            </a:r>
          </a:p>
          <a:p>
            <a:pPr marL="647670" lvl="1" indent="-323835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Gathering input from all stakeholders to understand their expectations</a:t>
            </a:r>
          </a:p>
          <a:p>
            <a:pPr marL="647670" lvl="1" indent="-323835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Focusing on usability and user interface design</a:t>
            </a:r>
          </a:p>
          <a:p>
            <a:pPr marL="647670" lvl="1" indent="-323835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desired features and functionalities of the system</a:t>
            </a:r>
          </a:p>
          <a:p>
            <a:pPr marL="647670" lvl="1" indent="-323835" algn="just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gathered requirements to ensure they are clear, complete, and consistent.</a:t>
            </a:r>
          </a:p>
        </p:txBody>
      </p:sp>
      <p:sp>
        <p:nvSpPr>
          <p:cNvPr id="4" name="Freeform 4"/>
          <p:cNvSpPr/>
          <p:nvPr/>
        </p:nvSpPr>
        <p:spPr>
          <a:xfrm rot="4596961">
            <a:off x="-518653" y="6887405"/>
            <a:ext cx="4085305" cy="3805917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116841" y="7393314"/>
            <a:ext cx="3191761" cy="4149484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67686" y="-171223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999250" y="-53605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9946" y="692526"/>
            <a:ext cx="4935823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TARGETED USERS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602" y="2958780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416181" y="7081432"/>
            <a:ext cx="3587363" cy="3265567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062629">
            <a:off x="891878" y="7861117"/>
            <a:ext cx="2756136" cy="3341917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403333" y="-70634"/>
            <a:ext cx="3528286" cy="3325072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212943" y="-424745"/>
            <a:ext cx="2663716" cy="3184796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50C8282-F2FF-270D-7464-9D455D0D83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404297"/>
              </p:ext>
            </p:extLst>
          </p:nvPr>
        </p:nvGraphicFramePr>
        <p:xfrm>
          <a:off x="2743199" y="2247901"/>
          <a:ext cx="12163669" cy="6871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61183" y="1496660"/>
            <a:ext cx="528065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48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86311" y="2912978"/>
            <a:ext cx="5448298" cy="3150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818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Proxima Nova"/>
              </a:rPr>
              <a:t>Use case Diagram</a:t>
            </a:r>
          </a:p>
          <a:p>
            <a:pPr marL="83818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Proxima Nova"/>
              </a:rPr>
              <a:t>Class Diagram</a:t>
            </a:r>
          </a:p>
          <a:p>
            <a:pPr marL="83818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Proxima Nova"/>
              </a:rPr>
              <a:t>Interaction Diagram</a:t>
            </a:r>
          </a:p>
          <a:p>
            <a:pPr marL="83818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Proxima Nova"/>
              </a:rPr>
              <a:t>Activity Diagram</a:t>
            </a:r>
          </a:p>
          <a:p>
            <a:pPr marL="83818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Proxima Nova"/>
              </a:rPr>
              <a:t>Data Dictionary</a:t>
            </a:r>
          </a:p>
        </p:txBody>
      </p:sp>
      <p:sp>
        <p:nvSpPr>
          <p:cNvPr id="4" name="Freeform 4"/>
          <p:cNvSpPr/>
          <p:nvPr/>
        </p:nvSpPr>
        <p:spPr>
          <a:xfrm rot="4596961">
            <a:off x="-612856" y="6009618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266705" y="6996354"/>
            <a:ext cx="3181592" cy="3954847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4918107" y="-180828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959584" y="-880668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E7BEC442-34C4-98B3-7638-D8AAEF45534B}"/>
              </a:ext>
            </a:extLst>
          </p:cNvPr>
          <p:cNvSpPr/>
          <p:nvPr/>
        </p:nvSpPr>
        <p:spPr>
          <a:xfrm>
            <a:off x="10053392" y="3607709"/>
            <a:ext cx="7118062" cy="5619324"/>
          </a:xfrm>
          <a:custGeom>
            <a:avLst/>
            <a:gdLst/>
            <a:ahLst/>
            <a:cxnLst/>
            <a:rect l="l" t="t" r="r" b="b"/>
            <a:pathLst>
              <a:path w="9320011" h="6746850">
                <a:moveTo>
                  <a:pt x="0" y="0"/>
                </a:moveTo>
                <a:lnTo>
                  <a:pt x="9320011" y="0"/>
                </a:lnTo>
                <a:lnTo>
                  <a:pt x="9320011" y="6746850"/>
                </a:lnTo>
                <a:lnTo>
                  <a:pt x="0" y="6746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2880" y="200821"/>
            <a:ext cx="5638800" cy="741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USE CASE DIAGRAM</a:t>
            </a:r>
          </a:p>
        </p:txBody>
      </p:sp>
      <p:sp>
        <p:nvSpPr>
          <p:cNvPr id="3" name="Freeform 3"/>
          <p:cNvSpPr/>
          <p:nvPr/>
        </p:nvSpPr>
        <p:spPr>
          <a:xfrm rot="4596961">
            <a:off x="-595650" y="7371099"/>
            <a:ext cx="3247630" cy="3064204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640692" y="8157154"/>
            <a:ext cx="2528617" cy="2853494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006060">
            <a:off x="15458258" y="-133713"/>
            <a:ext cx="3611026" cy="3894229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4355215" y="-410237"/>
            <a:ext cx="2345541" cy="3335074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" name="image3.jpeg">
            <a:extLst>
              <a:ext uri="{FF2B5EF4-FFF2-40B4-BE49-F238E27FC236}">
                <a16:creationId xmlns:a16="http://schemas.microsoft.com/office/drawing/2014/main" id="{572E5FCF-17BA-0150-D744-7E98C556557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62400" y="1257300"/>
            <a:ext cx="9448800" cy="8458200"/>
          </a:xfrm>
          <a:prstGeom prst="rect">
            <a:avLst/>
          </a:prstGeom>
          <a:ln w="762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35347" y="201842"/>
            <a:ext cx="4800600" cy="741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CLASS DIAGRAM</a:t>
            </a:r>
          </a:p>
        </p:txBody>
      </p:sp>
      <p:sp>
        <p:nvSpPr>
          <p:cNvPr id="3" name="Freeform 3"/>
          <p:cNvSpPr/>
          <p:nvPr/>
        </p:nvSpPr>
        <p:spPr>
          <a:xfrm rot="4596961">
            <a:off x="-557768" y="7242511"/>
            <a:ext cx="3522601" cy="3359304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768221" y="7999130"/>
            <a:ext cx="2977712" cy="3677713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48956" y="-325778"/>
            <a:ext cx="3557738" cy="3719445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4234509" y="-660595"/>
            <a:ext cx="2345541" cy="3335074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" name="image4.jpeg">
            <a:extLst>
              <a:ext uri="{FF2B5EF4-FFF2-40B4-BE49-F238E27FC236}">
                <a16:creationId xmlns:a16="http://schemas.microsoft.com/office/drawing/2014/main" id="{A9665F11-641A-1CE3-26D0-52F53B692FB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b="2456"/>
          <a:stretch/>
        </p:blipFill>
        <p:spPr>
          <a:xfrm>
            <a:off x="3200400" y="1333500"/>
            <a:ext cx="11507444" cy="794078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229967"/>
            <a:ext cx="6553200" cy="741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INTERACTION DIAGRAM</a:t>
            </a:r>
          </a:p>
        </p:txBody>
      </p:sp>
      <p:sp>
        <p:nvSpPr>
          <p:cNvPr id="3" name="Freeform 3"/>
          <p:cNvSpPr/>
          <p:nvPr/>
        </p:nvSpPr>
        <p:spPr>
          <a:xfrm rot="4596961">
            <a:off x="-378156" y="7213131"/>
            <a:ext cx="3391977" cy="3468712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653070" y="8164093"/>
            <a:ext cx="3124154" cy="347603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27710" y="-84459"/>
            <a:ext cx="3778753" cy="3608116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4440262" y="-739222"/>
            <a:ext cx="2545752" cy="3421092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" name="image5.jpeg">
            <a:extLst>
              <a:ext uri="{FF2B5EF4-FFF2-40B4-BE49-F238E27FC236}">
                <a16:creationId xmlns:a16="http://schemas.microsoft.com/office/drawing/2014/main" id="{3A811F76-9A96-AD78-0FAD-E8B3F956ADF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10000" y="1257300"/>
            <a:ext cx="10352507" cy="812695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2174" y="256667"/>
            <a:ext cx="7190768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ACTIVITY DIAGRAM: ADMIN</a:t>
            </a:r>
          </a:p>
        </p:txBody>
      </p:sp>
      <p:sp>
        <p:nvSpPr>
          <p:cNvPr id="3" name="Freeform 3"/>
          <p:cNvSpPr/>
          <p:nvPr/>
        </p:nvSpPr>
        <p:spPr>
          <a:xfrm rot="4596961">
            <a:off x="-414832" y="7148709"/>
            <a:ext cx="3141799" cy="3508986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025677">
            <a:off x="956562" y="7781202"/>
            <a:ext cx="2651938" cy="3385047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407136" y="-157852"/>
            <a:ext cx="3823678" cy="3772474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4846588" y="-531955"/>
            <a:ext cx="2505792" cy="315511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7" name="image6.jpeg">
            <a:extLst>
              <a:ext uri="{FF2B5EF4-FFF2-40B4-BE49-F238E27FC236}">
                <a16:creationId xmlns:a16="http://schemas.microsoft.com/office/drawing/2014/main" id="{A158CD54-D1A3-286D-C46B-1D0630107EE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76285" y="1257300"/>
            <a:ext cx="10261047" cy="856076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0321" y="266700"/>
            <a:ext cx="8001000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5.ACTIVITY DIAGRAM:STUDENT </a:t>
            </a:r>
          </a:p>
        </p:txBody>
      </p:sp>
      <p:sp>
        <p:nvSpPr>
          <p:cNvPr id="3" name="Freeform 3"/>
          <p:cNvSpPr/>
          <p:nvPr/>
        </p:nvSpPr>
        <p:spPr>
          <a:xfrm rot="4596961">
            <a:off x="-596825" y="6973410"/>
            <a:ext cx="3622640" cy="341382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696430" y="8141910"/>
            <a:ext cx="2874344" cy="2794994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286867">
            <a:off x="15479863" y="-185529"/>
            <a:ext cx="3602442" cy="3495259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4393809" y="-759990"/>
            <a:ext cx="2535871" cy="3085106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image7.jpeg">
            <a:extLst>
              <a:ext uri="{FF2B5EF4-FFF2-40B4-BE49-F238E27FC236}">
                <a16:creationId xmlns:a16="http://schemas.microsoft.com/office/drawing/2014/main" id="{4C5DE8DE-5B31-6CD7-C15D-3BF00943A0A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30472" y="1562100"/>
            <a:ext cx="10363201" cy="818287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779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2400" y="231268"/>
            <a:ext cx="8534400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6.ACTIVITY DIAGRAM: COMPANY</a:t>
            </a:r>
          </a:p>
        </p:txBody>
      </p:sp>
      <p:sp>
        <p:nvSpPr>
          <p:cNvPr id="3" name="Freeform 3"/>
          <p:cNvSpPr/>
          <p:nvPr/>
        </p:nvSpPr>
        <p:spPr>
          <a:xfrm rot="4596961">
            <a:off x="-534202" y="7178810"/>
            <a:ext cx="3780269" cy="3454649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834431" y="8010154"/>
            <a:ext cx="3055535" cy="3187994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48956" y="-325778"/>
            <a:ext cx="3557738" cy="3719445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4690027" y="-497466"/>
            <a:ext cx="2454372" cy="3509530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image9.png">
            <a:extLst>
              <a:ext uri="{FF2B5EF4-FFF2-40B4-BE49-F238E27FC236}">
                <a16:creationId xmlns:a16="http://schemas.microsoft.com/office/drawing/2014/main" id="{E66C93E0-EAB5-253A-ED7D-3C8F8C6E72A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38600" y="1347019"/>
            <a:ext cx="10210800" cy="829228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626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9221" y="2918937"/>
            <a:ext cx="6922045" cy="5619325"/>
          </a:xfrm>
          <a:custGeom>
            <a:avLst/>
            <a:gdLst/>
            <a:ahLst/>
            <a:cxnLst/>
            <a:rect l="l" t="t" r="r" b="b"/>
            <a:pathLst>
              <a:path w="9320011" h="6746850">
                <a:moveTo>
                  <a:pt x="0" y="0"/>
                </a:moveTo>
                <a:lnTo>
                  <a:pt x="9320011" y="0"/>
                </a:lnTo>
                <a:lnTo>
                  <a:pt x="9320011" y="6746850"/>
                </a:lnTo>
                <a:lnTo>
                  <a:pt x="0" y="674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01469">
            <a:off x="-423051" y="6351562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089119">
            <a:off x="1237125" y="7949664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00000">
            <a:off x="15151569" y="-567842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08840" y="1534800"/>
            <a:ext cx="6596907" cy="154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WILL TALK 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6848" y="3355594"/>
            <a:ext cx="6400889" cy="385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47" lvl="1" indent="-34542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690847" lvl="1" indent="-34542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</a:p>
          <a:p>
            <a:pPr marL="690847" lvl="1" indent="-34542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pPr marL="690847" lvl="1" indent="-34542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  <a:p>
            <a:pPr marL="690847" lvl="1" indent="-34542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690847" lvl="1" indent="-345422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</p:txBody>
      </p:sp>
      <p:sp>
        <p:nvSpPr>
          <p:cNvPr id="8" name="Freeform 8"/>
          <p:cNvSpPr/>
          <p:nvPr/>
        </p:nvSpPr>
        <p:spPr>
          <a:xfrm rot="19668306" flipH="1" flipV="1">
            <a:off x="14329210" y="-582236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3800" y="299422"/>
            <a:ext cx="7772400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7.ACTIVITY DIAGRAM:FACULTY</a:t>
            </a:r>
          </a:p>
        </p:txBody>
      </p:sp>
      <p:sp>
        <p:nvSpPr>
          <p:cNvPr id="3" name="Freeform 3"/>
          <p:cNvSpPr/>
          <p:nvPr/>
        </p:nvSpPr>
        <p:spPr>
          <a:xfrm rot="4596961">
            <a:off x="-485623" y="7038912"/>
            <a:ext cx="3317848" cy="3486350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722037" y="7899480"/>
            <a:ext cx="2899324" cy="3394099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63776" y="-76775"/>
            <a:ext cx="3723073" cy="3887351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4699376" y="-834445"/>
            <a:ext cx="2495417" cy="3565336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image8.jpeg">
            <a:extLst>
              <a:ext uri="{FF2B5EF4-FFF2-40B4-BE49-F238E27FC236}">
                <a16:creationId xmlns:a16="http://schemas.microsoft.com/office/drawing/2014/main" id="{A56F194B-0E0A-C747-51F7-56A4CFB585A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93710" y="1440526"/>
            <a:ext cx="10500580" cy="812067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9711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8700" y="191327"/>
            <a:ext cx="5376570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DATA DICTIONARY</a:t>
            </a:r>
          </a:p>
        </p:txBody>
      </p:sp>
      <p:sp>
        <p:nvSpPr>
          <p:cNvPr id="3" name="Freeform 3"/>
          <p:cNvSpPr/>
          <p:nvPr/>
        </p:nvSpPr>
        <p:spPr>
          <a:xfrm rot="4596961">
            <a:off x="-659100" y="7400104"/>
            <a:ext cx="3267387" cy="3419331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1101517" y="7817966"/>
            <a:ext cx="2902362" cy="3385761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9E496C9-416F-5706-C30E-B2DBDD2FC411}"/>
              </a:ext>
            </a:extLst>
          </p:cNvPr>
          <p:cNvSpPr txBox="1"/>
          <p:nvPr/>
        </p:nvSpPr>
        <p:spPr>
          <a:xfrm>
            <a:off x="802535" y="776153"/>
            <a:ext cx="2550265" cy="68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ADMIN_LOGIN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06D6082-90F1-0549-221F-72B73C74B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521114"/>
              </p:ext>
            </p:extLst>
          </p:nvPr>
        </p:nvGraphicFramePr>
        <p:xfrm>
          <a:off x="762339" y="1706732"/>
          <a:ext cx="12192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3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email_id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varchar(50)</a:t>
                      </a:r>
                      <a:endParaRPr lang="en-IN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pwd</a:t>
                      </a:r>
                      <a:endParaRPr lang="en-IN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varchar(20)</a:t>
                      </a:r>
                      <a:endParaRPr lang="en-IN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87431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AFB40A5-57E7-52A1-7477-A89B9F2E6FA3}"/>
              </a:ext>
            </a:extLst>
          </p:cNvPr>
          <p:cNvSpPr txBox="1"/>
          <p:nvPr/>
        </p:nvSpPr>
        <p:spPr>
          <a:xfrm>
            <a:off x="762339" y="3057091"/>
            <a:ext cx="4082787" cy="77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ASSIGNED_GUIDE_INFO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8D4281-1CEB-31DB-9CD6-51324CC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407735"/>
              </p:ext>
            </p:extLst>
          </p:nvPr>
        </p:nvGraphicFramePr>
        <p:xfrm>
          <a:off x="802535" y="4001872"/>
          <a:ext cx="121920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aid (Primary)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87431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snm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varchar(50)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26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prj_title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6361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comp_name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39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gnm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4473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9E496C9-416F-5706-C30E-B2DBDD2FC411}"/>
              </a:ext>
            </a:extLst>
          </p:cNvPr>
          <p:cNvSpPr txBox="1"/>
          <p:nvPr/>
        </p:nvSpPr>
        <p:spPr>
          <a:xfrm>
            <a:off x="791839" y="813241"/>
            <a:ext cx="3246762" cy="68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COMPANY_INFO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8D4281-1CEB-31DB-9CD6-51324CC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31786"/>
              </p:ext>
            </p:extLst>
          </p:nvPr>
        </p:nvGraphicFramePr>
        <p:xfrm>
          <a:off x="769713" y="1778207"/>
          <a:ext cx="121920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cid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(Primary)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87431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hrnm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varchar(50)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26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6361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39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447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40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B40A5-57E7-52A1-7477-A89B9F2E6FA3}"/>
              </a:ext>
            </a:extLst>
          </p:cNvPr>
          <p:cNvSpPr txBox="1"/>
          <p:nvPr/>
        </p:nvSpPr>
        <p:spPr>
          <a:xfrm>
            <a:off x="944426" y="784844"/>
            <a:ext cx="3276261" cy="77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FACULTY_REGIS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8D4281-1CEB-31DB-9CD6-51324CC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25910"/>
              </p:ext>
            </p:extLst>
          </p:nvPr>
        </p:nvGraphicFramePr>
        <p:xfrm>
          <a:off x="914400" y="1770253"/>
          <a:ext cx="14105229" cy="5766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743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4701743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4701743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</a:tblGrid>
              <a:tr h="547435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fid (Primary)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874319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varchar(50)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2602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63612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3902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447347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044439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varchar(30)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08950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varchar(30)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724922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coursenm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231701"/>
                  </a:ext>
                </a:extLst>
              </a:tr>
              <a:tr h="474444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clg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varchar(30)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780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31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596961">
            <a:off x="-848859" y="7339450"/>
            <a:ext cx="3526517" cy="3155600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389470" y="8132047"/>
            <a:ext cx="3320624" cy="312822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B40A5-57E7-52A1-7477-A89B9F2E6FA3}"/>
              </a:ext>
            </a:extLst>
          </p:cNvPr>
          <p:cNvSpPr txBox="1"/>
          <p:nvPr/>
        </p:nvSpPr>
        <p:spPr>
          <a:xfrm>
            <a:off x="762339" y="782266"/>
            <a:ext cx="4614231" cy="77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NOC_APPLICATIONS_INFO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8D4281-1CEB-31DB-9CD6-51324CC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59529"/>
              </p:ext>
            </p:extLst>
          </p:nvPr>
        </p:nvGraphicFramePr>
        <p:xfrm>
          <a:off x="990600" y="1770251"/>
          <a:ext cx="13258800" cy="5887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887430153"/>
                    </a:ext>
                  </a:extLst>
                </a:gridCol>
              </a:tblGrid>
              <a:tr h="742167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643211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643211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nid</a:t>
                      </a: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(Primary)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874319"/>
                  </a:ext>
                </a:extLst>
              </a:tr>
              <a:tr h="643211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varchar(50)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2602"/>
                  </a:ext>
                </a:extLst>
              </a:tr>
              <a:tr h="643211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63612"/>
                  </a:ext>
                </a:extLst>
              </a:tr>
              <a:tr h="643211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3902"/>
                  </a:ext>
                </a:extLst>
              </a:tr>
              <a:tr h="643211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reason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447347"/>
                  </a:ext>
                </a:extLst>
              </a:tr>
              <a:tr h="643211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id_proof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044439"/>
                  </a:ext>
                </a:extLst>
              </a:tr>
              <a:tr h="643211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varchar(30)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08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075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B40A5-57E7-52A1-7477-A89B9F2E6FA3}"/>
              </a:ext>
            </a:extLst>
          </p:cNvPr>
          <p:cNvSpPr txBox="1"/>
          <p:nvPr/>
        </p:nvSpPr>
        <p:spPr>
          <a:xfrm>
            <a:off x="740216" y="800100"/>
            <a:ext cx="5050984" cy="77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INTERN_APPLICATIONS_INFO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8D4281-1CEB-31DB-9CD6-51324CC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12509"/>
              </p:ext>
            </p:extLst>
          </p:nvPr>
        </p:nvGraphicFramePr>
        <p:xfrm>
          <a:off x="914400" y="1874188"/>
          <a:ext cx="13258800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88743015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iid</a:t>
                      </a: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(Primary)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87431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intern_name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26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6361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39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current_sem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44734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starting_year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year(4)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04443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ending_year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year(4)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3812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experiecnce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41511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Blob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5668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IN" sz="2000" dirty="0"/>
                        <a:t>position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24983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comp_name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525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varchar(30)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Pending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08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77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596961">
            <a:off x="-552299" y="7436921"/>
            <a:ext cx="3263150" cy="3119853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480302" y="8260693"/>
            <a:ext cx="2874345" cy="2794992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645529" y="-173215"/>
            <a:ext cx="3557739" cy="3719445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4744999" y="-673923"/>
            <a:ext cx="2344428" cy="3379359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B40A5-57E7-52A1-7477-A89B9F2E6FA3}"/>
              </a:ext>
            </a:extLst>
          </p:cNvPr>
          <p:cNvSpPr txBox="1"/>
          <p:nvPr/>
        </p:nvSpPr>
        <p:spPr>
          <a:xfrm>
            <a:off x="1066800" y="511557"/>
            <a:ext cx="2971800" cy="78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PROJECT_INFO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8D4281-1CEB-31DB-9CD6-51324CC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708861"/>
              </p:ext>
            </p:extLst>
          </p:nvPr>
        </p:nvGraphicFramePr>
        <p:xfrm>
          <a:off x="1066800" y="1660697"/>
          <a:ext cx="12280671" cy="619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557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4093557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4093557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</a:tblGrid>
              <a:tr h="70368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609856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 (Primary)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609856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intern_name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2602"/>
                  </a:ext>
                </a:extLst>
              </a:tr>
              <a:tr h="609856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varchar(50)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63612"/>
                  </a:ext>
                </a:extLst>
              </a:tr>
              <a:tr h="609856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prj_title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3902"/>
                  </a:ext>
                </a:extLst>
              </a:tr>
              <a:tr h="609856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447347"/>
                  </a:ext>
                </a:extLst>
              </a:tr>
              <a:tr h="609856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044439"/>
                  </a:ext>
                </a:extLst>
              </a:tr>
              <a:tr h="6098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381240"/>
                  </a:ext>
                </a:extLst>
              </a:tr>
              <a:tr h="609856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mnm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415116"/>
                  </a:ext>
                </a:extLst>
              </a:tr>
              <a:tr h="609856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256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131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B40A5-57E7-52A1-7477-A89B9F2E6FA3}"/>
              </a:ext>
            </a:extLst>
          </p:cNvPr>
          <p:cNvSpPr txBox="1"/>
          <p:nvPr/>
        </p:nvSpPr>
        <p:spPr>
          <a:xfrm>
            <a:off x="959604" y="696235"/>
            <a:ext cx="2438061" cy="78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SCORE_INFO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8D4281-1CEB-31DB-9CD6-51324CC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40758"/>
              </p:ext>
            </p:extLst>
          </p:nvPr>
        </p:nvGraphicFramePr>
        <p:xfrm>
          <a:off x="1066800" y="2110247"/>
          <a:ext cx="12420600" cy="4576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0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</a:tblGrid>
              <a:tr h="1011093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87628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906259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2602"/>
                  </a:ext>
                </a:extLst>
              </a:tr>
              <a:tr h="906259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63612"/>
                  </a:ext>
                </a:extLst>
              </a:tr>
              <a:tr h="87628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3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104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B40A5-57E7-52A1-7477-A89B9F2E6FA3}"/>
              </a:ext>
            </a:extLst>
          </p:cNvPr>
          <p:cNvSpPr txBox="1"/>
          <p:nvPr/>
        </p:nvSpPr>
        <p:spPr>
          <a:xfrm>
            <a:off x="2404770" y="531431"/>
            <a:ext cx="2971800" cy="77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STUDENT_REGIS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8D4281-1CEB-31DB-9CD6-51324CC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581990"/>
              </p:ext>
            </p:extLst>
          </p:nvPr>
        </p:nvGraphicFramePr>
        <p:xfrm>
          <a:off x="2438401" y="1686507"/>
          <a:ext cx="11353800" cy="684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4600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3784600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3784600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sid</a:t>
                      </a: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(Primary)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profile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Blob</a:t>
                      </a:r>
                      <a:endParaRPr lang="en-I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26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63612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surname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3902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298222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dob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994876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clg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417167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021618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785123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651272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553849"/>
                  </a:ext>
                </a:extLst>
              </a:tr>
              <a:tr h="500255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767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57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B40A5-57E7-52A1-7477-A89B9F2E6FA3}"/>
              </a:ext>
            </a:extLst>
          </p:cNvPr>
          <p:cNvSpPr txBox="1"/>
          <p:nvPr/>
        </p:nvSpPr>
        <p:spPr>
          <a:xfrm>
            <a:off x="1981200" y="679141"/>
            <a:ext cx="3276261" cy="77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99"/>
              </a:lnSpc>
            </a:pPr>
            <a:r>
              <a:rPr lang="en-US" sz="24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VACANCY_MASTER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8D4281-1CEB-31DB-9CD6-51324CC79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368382"/>
              </p:ext>
            </p:extLst>
          </p:nvPr>
        </p:nvGraphicFramePr>
        <p:xfrm>
          <a:off x="2209800" y="1936599"/>
          <a:ext cx="11658600" cy="5498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46618621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221334047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29536065"/>
                    </a:ext>
                  </a:extLst>
                </a:gridCol>
              </a:tblGrid>
              <a:tr h="663211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399619"/>
                  </a:ext>
                </a:extLst>
              </a:tr>
              <a:tr h="574781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 (Primary)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39407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cid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int(10)</a:t>
                      </a:r>
                      <a:endParaRPr lang="en-I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26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vimg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Blob</a:t>
                      </a:r>
                      <a:endParaRPr lang="en-IN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063612"/>
                  </a:ext>
                </a:extLst>
              </a:tr>
              <a:tr h="574781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vtype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3902"/>
                  </a:ext>
                </a:extLst>
              </a:tr>
              <a:tr h="574781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298222"/>
                  </a:ext>
                </a:extLst>
              </a:tr>
              <a:tr h="574781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Post_date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994876"/>
                  </a:ext>
                </a:extLst>
              </a:tr>
              <a:tr h="574781">
                <a:tc>
                  <a:txBody>
                    <a:bodyPr/>
                    <a:lstStyle/>
                    <a:p>
                      <a:r>
                        <a:rPr lang="en-US" sz="19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end_date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417167"/>
                  </a:ext>
                </a:extLst>
              </a:tr>
              <a:tr h="574781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int(100)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02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02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021827">
            <a:off x="-466057" y="6306184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9841160">
            <a:off x="1731898" y="7394557"/>
            <a:ext cx="3042106" cy="3846045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489851">
            <a:off x="15137760" y="-69659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9525475">
            <a:off x="14178291" y="-758627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4EE91-C458-1643-A556-741C729F7C5A}"/>
              </a:ext>
            </a:extLst>
          </p:cNvPr>
          <p:cNvSpPr txBox="1"/>
          <p:nvPr/>
        </p:nvSpPr>
        <p:spPr>
          <a:xfrm>
            <a:off x="4143046" y="1182007"/>
            <a:ext cx="5213158" cy="852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48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304C7-A9BA-CBE4-2605-1D2697C2C369}"/>
              </a:ext>
            </a:extLst>
          </p:cNvPr>
          <p:cNvSpPr txBox="1"/>
          <p:nvPr/>
        </p:nvSpPr>
        <p:spPr>
          <a:xfrm>
            <a:off x="4402944" y="2858858"/>
            <a:ext cx="4608119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New System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Component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Profile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Limitations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1E2F04E7-E48B-7D21-0643-F730C575808B}"/>
              </a:ext>
            </a:extLst>
          </p:cNvPr>
          <p:cNvSpPr/>
          <p:nvPr/>
        </p:nvSpPr>
        <p:spPr>
          <a:xfrm>
            <a:off x="10053392" y="3607709"/>
            <a:ext cx="7118062" cy="5619324"/>
          </a:xfrm>
          <a:custGeom>
            <a:avLst/>
            <a:gdLst/>
            <a:ahLst/>
            <a:cxnLst/>
            <a:rect l="l" t="t" r="r" b="b"/>
            <a:pathLst>
              <a:path w="9320011" h="6746850">
                <a:moveTo>
                  <a:pt x="0" y="0"/>
                </a:moveTo>
                <a:lnTo>
                  <a:pt x="9320011" y="0"/>
                </a:lnTo>
                <a:lnTo>
                  <a:pt x="9320011" y="6746850"/>
                </a:lnTo>
                <a:lnTo>
                  <a:pt x="0" y="6746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7730" y="964782"/>
            <a:ext cx="5270651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48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89050" y="2392505"/>
            <a:ext cx="4292817" cy="121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818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1F29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Standards</a:t>
            </a:r>
          </a:p>
          <a:p>
            <a:pPr marL="838185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1F29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sp>
        <p:nvSpPr>
          <p:cNvPr id="4" name="Freeform 4"/>
          <p:cNvSpPr/>
          <p:nvPr/>
        </p:nvSpPr>
        <p:spPr>
          <a:xfrm rot="4596961">
            <a:off x="-579071" y="6749403"/>
            <a:ext cx="3857364" cy="4018790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872603" y="7507599"/>
            <a:ext cx="3464505" cy="3629239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274627" y="-42089"/>
            <a:ext cx="3793654" cy="3533387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462926" y="-542747"/>
            <a:ext cx="2815919" cy="3205425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E66027AD-91A5-9C94-27D5-BD90472E7875}"/>
              </a:ext>
            </a:extLst>
          </p:cNvPr>
          <p:cNvSpPr/>
          <p:nvPr/>
        </p:nvSpPr>
        <p:spPr>
          <a:xfrm>
            <a:off x="10053392" y="3607709"/>
            <a:ext cx="7118062" cy="5619324"/>
          </a:xfrm>
          <a:custGeom>
            <a:avLst/>
            <a:gdLst/>
            <a:ahLst/>
            <a:cxnLst/>
            <a:rect l="l" t="t" r="r" b="b"/>
            <a:pathLst>
              <a:path w="9320011" h="6746850">
                <a:moveTo>
                  <a:pt x="0" y="0"/>
                </a:moveTo>
                <a:lnTo>
                  <a:pt x="9320011" y="0"/>
                </a:lnTo>
                <a:lnTo>
                  <a:pt x="9320011" y="6746850"/>
                </a:lnTo>
                <a:lnTo>
                  <a:pt x="0" y="6746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34085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0094" y="0"/>
            <a:ext cx="5831013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CODING STANDARDS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30783" y="1175332"/>
            <a:ext cx="13507863" cy="5739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ct val="150000"/>
              </a:lnSpc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Coding standards are often specific to a programming language, project, or organization.</a:t>
            </a:r>
          </a:p>
          <a:p>
            <a:pPr marL="838159" lvl="1" indent="-514326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</a:t>
            </a:r>
          </a:p>
          <a:p>
            <a:pPr marL="838159" lvl="1" indent="-514326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Formatting and Indentation</a:t>
            </a:r>
          </a:p>
          <a:p>
            <a:pPr marL="838159" lvl="1" indent="-514326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Comments and Documentations</a:t>
            </a:r>
          </a:p>
          <a:p>
            <a:pPr marL="838159" lvl="1" indent="-514326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 and Structure and Organization</a:t>
            </a:r>
          </a:p>
          <a:p>
            <a:pPr marL="838159" lvl="1" indent="-514326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and Exception Management</a:t>
            </a:r>
          </a:p>
          <a:p>
            <a:pPr marL="838159" lvl="1" indent="-514326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 Reusability and Modularity</a:t>
            </a:r>
          </a:p>
          <a:p>
            <a:pPr marL="838159" lvl="1" indent="-514326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Testing and Quality Assurance</a:t>
            </a:r>
          </a:p>
          <a:p>
            <a:pPr marL="838159" lvl="1" indent="-514326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704053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85955" y="4500430"/>
            <a:ext cx="2529558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549954" y="6456249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867350" y="7083868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137760" y="-245898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9" name="image21.jpeg">
            <a:extLst>
              <a:ext uri="{FF2B5EF4-FFF2-40B4-BE49-F238E27FC236}">
                <a16:creationId xmlns:a16="http://schemas.microsoft.com/office/drawing/2014/main" id="{A620A4BE-F3E2-2963-F0BD-B93FDF3DD46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50745" y="795052"/>
            <a:ext cx="10591800" cy="817010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1E884D18-C8CC-1795-30C7-0A87672ECF88}"/>
              </a:ext>
            </a:extLst>
          </p:cNvPr>
          <p:cNvSpPr txBox="1"/>
          <p:nvPr/>
        </p:nvSpPr>
        <p:spPr>
          <a:xfrm>
            <a:off x="1160172" y="-28268"/>
            <a:ext cx="5831013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SCREENSHOTS</a:t>
            </a:r>
          </a:p>
        </p:txBody>
      </p:sp>
    </p:spTree>
    <p:extLst>
      <p:ext uri="{BB962C8B-B14F-4D97-AF65-F5344CB8AC3E}">
        <p14:creationId xmlns:p14="http://schemas.microsoft.com/office/powerpoint/2010/main" val="2627688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66123" y="2306496"/>
            <a:ext cx="3276599" cy="1520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REGISTRATION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762733" y="7210267"/>
            <a:ext cx="3313344" cy="3395933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80079" y="7806133"/>
            <a:ext cx="2778916" cy="3279406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526138" y="38632"/>
            <a:ext cx="3389984" cy="3219794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864023" y="-570232"/>
            <a:ext cx="2254450" cy="2805667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3B80C530-9CA2-FF93-F07C-8171505E93F4}"/>
              </a:ext>
            </a:extLst>
          </p:cNvPr>
          <p:cNvSpPr txBox="1"/>
          <p:nvPr/>
        </p:nvSpPr>
        <p:spPr>
          <a:xfrm>
            <a:off x="15861417" y="2682936"/>
            <a:ext cx="9308775" cy="155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endParaRPr lang="en-US" sz="4000" spc="63" dirty="0">
              <a:solidFill>
                <a:srgbClr val="0086B3"/>
              </a:solidFill>
              <a:latin typeface="Proxima Nova Bold"/>
            </a:endParaRPr>
          </a:p>
          <a:p>
            <a:pPr>
              <a:lnSpc>
                <a:spcPts val="6399"/>
              </a:lnSpc>
            </a:pPr>
            <a:endParaRPr lang="en-US" sz="4000" spc="63" dirty="0">
              <a:solidFill>
                <a:srgbClr val="0086B3"/>
              </a:solidFill>
              <a:latin typeface="Proxima Nova Bold"/>
            </a:endParaRPr>
          </a:p>
        </p:txBody>
      </p:sp>
      <p:pic>
        <p:nvPicPr>
          <p:cNvPr id="12" name="image25.jpeg">
            <a:extLst>
              <a:ext uri="{FF2B5EF4-FFF2-40B4-BE49-F238E27FC236}">
                <a16:creationId xmlns:a16="http://schemas.microsoft.com/office/drawing/2014/main" id="{45DD9C98-1EC1-4C49-6894-E535A4E256E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7665" y="461717"/>
            <a:ext cx="9312347" cy="75438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4" name="image26.png">
            <a:extLst>
              <a:ext uri="{FF2B5EF4-FFF2-40B4-BE49-F238E27FC236}">
                <a16:creationId xmlns:a16="http://schemas.microsoft.com/office/drawing/2014/main" id="{B8343130-0786-F8DB-FB0E-9964DA85F0C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5263" t="9534" r="6944" b="8114"/>
          <a:stretch/>
        </p:blipFill>
        <p:spPr>
          <a:xfrm>
            <a:off x="1423258" y="2191450"/>
            <a:ext cx="3107025" cy="139221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5" name="image27.jpeg">
            <a:extLst>
              <a:ext uri="{FF2B5EF4-FFF2-40B4-BE49-F238E27FC236}">
                <a16:creationId xmlns:a16="http://schemas.microsoft.com/office/drawing/2014/main" id="{11F0FC97-6EE2-7105-5D8C-2184BF9E2FA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t="16200" r="33433" b="16636"/>
          <a:stretch/>
        </p:blipFill>
        <p:spPr>
          <a:xfrm>
            <a:off x="12911431" y="4154306"/>
            <a:ext cx="3178894" cy="255023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3394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27802" y="3315108"/>
            <a:ext cx="2211998" cy="1520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LOGIN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724881" y="7030582"/>
            <a:ext cx="3693630" cy="3437289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00552" y="7707077"/>
            <a:ext cx="3094694" cy="330309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79945" y="-334446"/>
            <a:ext cx="3614538" cy="4041988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0" name="image28.jpeg">
            <a:extLst>
              <a:ext uri="{FF2B5EF4-FFF2-40B4-BE49-F238E27FC236}">
                <a16:creationId xmlns:a16="http://schemas.microsoft.com/office/drawing/2014/main" id="{EC560D26-5510-3C1A-B86D-8D579EC131E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1803" y="571500"/>
            <a:ext cx="7838174" cy="65532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1" name="image29.png">
            <a:extLst>
              <a:ext uri="{FF2B5EF4-FFF2-40B4-BE49-F238E27FC236}">
                <a16:creationId xmlns:a16="http://schemas.microsoft.com/office/drawing/2014/main" id="{92119335-78F9-B6EA-3A83-7A9396EF70E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5858" t="13128" r="5953"/>
          <a:stretch/>
        </p:blipFill>
        <p:spPr>
          <a:xfrm>
            <a:off x="10967312" y="5728298"/>
            <a:ext cx="3277155" cy="137997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5808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82373" y="4524051"/>
            <a:ext cx="3745455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 APPLICATION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382642" y="7151786"/>
            <a:ext cx="3312574" cy="3721889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833667" y="8011374"/>
            <a:ext cx="3368011" cy="3572355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123085" y="-245899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930906" y="-676591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1" name="image32.jpeg">
            <a:extLst>
              <a:ext uri="{FF2B5EF4-FFF2-40B4-BE49-F238E27FC236}">
                <a16:creationId xmlns:a16="http://schemas.microsoft.com/office/drawing/2014/main" id="{05442904-EAA9-C21B-D8A0-1E8F1D5FA76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0567" y="1264044"/>
            <a:ext cx="9495535" cy="708088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2" name="image33.png">
            <a:extLst>
              <a:ext uri="{FF2B5EF4-FFF2-40B4-BE49-F238E27FC236}">
                <a16:creationId xmlns:a16="http://schemas.microsoft.com/office/drawing/2014/main" id="{5AF631B1-4686-44C6-0E67-DE28DC51883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2263" t="11393" r="1625"/>
          <a:stretch/>
        </p:blipFill>
        <p:spPr>
          <a:xfrm>
            <a:off x="1623216" y="2808265"/>
            <a:ext cx="2996877" cy="110842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3" name="image34.jpeg">
            <a:extLst>
              <a:ext uri="{FF2B5EF4-FFF2-40B4-BE49-F238E27FC236}">
                <a16:creationId xmlns:a16="http://schemas.microsoft.com/office/drawing/2014/main" id="{E841E9BF-AF9A-3A11-19DF-58956118E47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t="9908" b="13968"/>
          <a:stretch/>
        </p:blipFill>
        <p:spPr>
          <a:xfrm>
            <a:off x="12108418" y="7131125"/>
            <a:ext cx="3194051" cy="154100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3999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1" y="4084686"/>
            <a:ext cx="3200400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VACANCY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387248" y="6818143"/>
            <a:ext cx="3903079" cy="4323744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393784" y="7988178"/>
            <a:ext cx="3037555" cy="3455932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0" name="image35.jpeg">
            <a:extLst>
              <a:ext uri="{FF2B5EF4-FFF2-40B4-BE49-F238E27FC236}">
                <a16:creationId xmlns:a16="http://schemas.microsoft.com/office/drawing/2014/main" id="{D19A1BCC-9197-97F3-F132-A09BA33B43B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0486" y="1811501"/>
            <a:ext cx="8642513" cy="624181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83879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09140" y="4567906"/>
            <a:ext cx="5020973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INTERNSHIP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313943" y="7093517"/>
            <a:ext cx="3240565" cy="3748440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327343" y="8038217"/>
            <a:ext cx="3184281" cy="3057256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10873" y="-348788"/>
            <a:ext cx="3828881" cy="3356723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961147" y="-702401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1" name="image37.jpeg">
            <a:extLst>
              <a:ext uri="{FF2B5EF4-FFF2-40B4-BE49-F238E27FC236}">
                <a16:creationId xmlns:a16="http://schemas.microsoft.com/office/drawing/2014/main" id="{66F83A32-5C8D-5C8E-E851-71A854A2648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94377" y="1365985"/>
            <a:ext cx="8444148" cy="655156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2" name="image38.png">
            <a:extLst>
              <a:ext uri="{FF2B5EF4-FFF2-40B4-BE49-F238E27FC236}">
                <a16:creationId xmlns:a16="http://schemas.microsoft.com/office/drawing/2014/main" id="{11B26CEF-B221-58D0-CB29-9909F7ECFA4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2908" r="9080" b="12868"/>
          <a:stretch/>
        </p:blipFill>
        <p:spPr>
          <a:xfrm>
            <a:off x="10515600" y="5646779"/>
            <a:ext cx="2942783" cy="116301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408B6-2677-FB06-3EC3-BA10DB9C9F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2980" y="7094963"/>
            <a:ext cx="4298133" cy="2752929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28452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49541" y="4285800"/>
            <a:ext cx="4707951" cy="1520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REGISTRATION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728303" y="6978394"/>
            <a:ext cx="3632533" cy="3541666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884840" y="7791127"/>
            <a:ext cx="3103414" cy="365373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4959456" y="-321819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992681" y="-1024603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420C71-09FC-1859-C51B-DDA14BDF2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53" y="1243352"/>
            <a:ext cx="8915400" cy="706656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5" name="image43.jpeg">
            <a:extLst>
              <a:ext uri="{FF2B5EF4-FFF2-40B4-BE49-F238E27FC236}">
                <a16:creationId xmlns:a16="http://schemas.microsoft.com/office/drawing/2014/main" id="{235C8546-3579-C83C-7093-C6B6917F1DA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1952" t="7120" r="19198" b="-59"/>
          <a:stretch/>
        </p:blipFill>
        <p:spPr>
          <a:xfrm>
            <a:off x="10896600" y="5949594"/>
            <a:ext cx="3072150" cy="116514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BEA360-F5B0-63B9-C9B3-E300A540BD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6292" y="7299012"/>
            <a:ext cx="3470510" cy="244898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9994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93240" y="3967135"/>
            <a:ext cx="4034950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LOGIN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531235" y="6954508"/>
            <a:ext cx="3678348" cy="3589437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67740" y="7782020"/>
            <a:ext cx="3252222" cy="3353602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137760" y="-31452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002708" y="-1079656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C1B5E4-4014-8A2B-340B-57C7819C43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386" y="1290901"/>
            <a:ext cx="8201947" cy="653590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2" name="image45.jpeg">
            <a:extLst>
              <a:ext uri="{FF2B5EF4-FFF2-40B4-BE49-F238E27FC236}">
                <a16:creationId xmlns:a16="http://schemas.microsoft.com/office/drawing/2014/main" id="{9E187AF8-7426-D24C-176A-C9828042ED2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4366" t="9765" r="3533"/>
          <a:stretch/>
        </p:blipFill>
        <p:spPr>
          <a:xfrm>
            <a:off x="11089955" y="6891074"/>
            <a:ext cx="3311848" cy="123881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078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1200" y="4172291"/>
            <a:ext cx="7228679" cy="4892450"/>
          </a:xfrm>
          <a:custGeom>
            <a:avLst/>
            <a:gdLst/>
            <a:ahLst/>
            <a:cxnLst/>
            <a:rect l="l" t="t" r="r" b="b"/>
            <a:pathLst>
              <a:path w="9095579" h="5444537">
                <a:moveTo>
                  <a:pt x="0" y="0"/>
                </a:moveTo>
                <a:lnTo>
                  <a:pt x="9095579" y="0"/>
                </a:lnTo>
                <a:lnTo>
                  <a:pt x="9095579" y="5444537"/>
                </a:lnTo>
                <a:lnTo>
                  <a:pt x="0" y="5444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87011" y="1222259"/>
            <a:ext cx="4269901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1061" y="2324100"/>
            <a:ext cx="6781800" cy="5133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Management System  is designed to assist you in developing the most effective program, offering internships to students.</a:t>
            </a:r>
          </a:p>
          <a:p>
            <a:pPr algn="just">
              <a:lnSpc>
                <a:spcPts val="45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4500"/>
              </a:lnSpc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internship is a first opportunity to get to know an industry, a job role and the working culture of a company, whereas making contacts and applying skills developed during university.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 rot="4339079">
            <a:off x="-494875" y="6464408"/>
            <a:ext cx="4301527" cy="4230403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209217">
            <a:off x="1796887" y="7813666"/>
            <a:ext cx="2799899" cy="2730138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424302">
            <a:off x="15052191" y="-240449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27656" flipH="1" flipV="1">
            <a:off x="14556379" y="150860"/>
            <a:ext cx="2992311" cy="214279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800" y="4418011"/>
            <a:ext cx="2728925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VACANCY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6D81AE-CDF2-1A2F-3F18-DBD3C7C712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2" y="647699"/>
            <a:ext cx="8381998" cy="650018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4" name="image47.jpeg">
            <a:extLst>
              <a:ext uri="{FF2B5EF4-FFF2-40B4-BE49-F238E27FC236}">
                <a16:creationId xmlns:a16="http://schemas.microsoft.com/office/drawing/2014/main" id="{31393B47-AE44-C408-3DF1-70E352E9FCD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3419" t="13971" r="11086"/>
          <a:stretch/>
        </p:blipFill>
        <p:spPr>
          <a:xfrm>
            <a:off x="9985658" y="6353144"/>
            <a:ext cx="3141205" cy="119799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082115-EFD3-D597-651B-66A9A3E232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56835" y="7777541"/>
            <a:ext cx="3925583" cy="194337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8777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11431" y="3686684"/>
            <a:ext cx="4365278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APPLICATIONS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850176" y="7110673"/>
            <a:ext cx="3206743" cy="3277106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275606" y="7842118"/>
            <a:ext cx="3027501" cy="3718341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646533" y="-120854"/>
            <a:ext cx="3404885" cy="3145065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608333" y="-644276"/>
            <a:ext cx="2567326" cy="3011895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62DAFF-76C9-4005-3647-B23C91FCFF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22" y="1153907"/>
            <a:ext cx="9067800" cy="680049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4" name="image49.jpeg">
            <a:extLst>
              <a:ext uri="{FF2B5EF4-FFF2-40B4-BE49-F238E27FC236}">
                <a16:creationId xmlns:a16="http://schemas.microsoft.com/office/drawing/2014/main" id="{6FD95419-4A3E-9122-DE53-1A87CFDB090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t="1092"/>
          <a:stretch/>
        </p:blipFill>
        <p:spPr>
          <a:xfrm>
            <a:off x="10874722" y="6324086"/>
            <a:ext cx="3164547" cy="263289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37363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11431" y="4651959"/>
            <a:ext cx="3910587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810022" y="7254830"/>
            <a:ext cx="3407920" cy="3464220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270594" y="7607802"/>
            <a:ext cx="3310709" cy="3700724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4906453" y="-245898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0" y="-983966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D0659-8741-97B1-6DE9-413B6964D9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30" y="872869"/>
            <a:ext cx="8892955" cy="655663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3" name="image51.jpeg">
            <a:extLst>
              <a:ext uri="{FF2B5EF4-FFF2-40B4-BE49-F238E27FC236}">
                <a16:creationId xmlns:a16="http://schemas.microsoft.com/office/drawing/2014/main" id="{F3AA84FF-ACC9-B189-73B5-8E21D876D14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t="18166" r="7184"/>
          <a:stretch/>
        </p:blipFill>
        <p:spPr>
          <a:xfrm>
            <a:off x="893939" y="3798659"/>
            <a:ext cx="2895600" cy="119934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4" name="image52.jpeg">
            <a:extLst>
              <a:ext uri="{FF2B5EF4-FFF2-40B4-BE49-F238E27FC236}">
                <a16:creationId xmlns:a16="http://schemas.microsoft.com/office/drawing/2014/main" id="{1ED8A79A-97A1-02EC-6FE6-DBF8A5C2F1E7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6583" y="6431215"/>
            <a:ext cx="2594339" cy="206483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5586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855906" y="7137203"/>
            <a:ext cx="3499689" cy="3520712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78509" y="7893668"/>
            <a:ext cx="2928259" cy="3314699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11490" y="-341204"/>
            <a:ext cx="3751447" cy="3355388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347592" y="-990308"/>
            <a:ext cx="2625339" cy="326293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9CE32D-3513-C954-D623-5F3C36F691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01" y="981360"/>
            <a:ext cx="10254914" cy="683394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29E531-3DB8-13B4-1B2F-CBE4B82DDA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1199" y="2559048"/>
            <a:ext cx="4149156" cy="168616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7AFBFC-3F76-64AA-B563-9204D8EFC6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02190" y="4089239"/>
            <a:ext cx="2343477" cy="2953163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C5539C-889D-3265-983D-9E30156649DF}"/>
              </a:ext>
            </a:extLst>
          </p:cNvPr>
          <p:cNvSpPr txBox="1"/>
          <p:nvPr/>
        </p:nvSpPr>
        <p:spPr>
          <a:xfrm>
            <a:off x="12793067" y="7672009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REGISTRATION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41393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595246" y="4238577"/>
            <a:ext cx="4868601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LOGIN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518762" y="7485954"/>
            <a:ext cx="2987929" cy="3015861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687902" y="7836965"/>
            <a:ext cx="3050411" cy="3182744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535061" y="-15044"/>
            <a:ext cx="3637670" cy="3318594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546143" y="-696435"/>
            <a:ext cx="2325836" cy="2994867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64697C-D80C-4EE9-8B59-59784AF17C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25" y="800999"/>
            <a:ext cx="10307461" cy="684566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2" name="image56.jpeg">
            <a:extLst>
              <a:ext uri="{FF2B5EF4-FFF2-40B4-BE49-F238E27FC236}">
                <a16:creationId xmlns:a16="http://schemas.microsoft.com/office/drawing/2014/main" id="{853BF4DC-85D0-2A06-782F-6E7F1F85E6A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71" t="16304" r="12466" b="6283"/>
          <a:stretch/>
        </p:blipFill>
        <p:spPr>
          <a:xfrm>
            <a:off x="11887200" y="6438900"/>
            <a:ext cx="3625587" cy="101707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52375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38927" y="4093346"/>
            <a:ext cx="4411401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NOC APPLICATION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533152" y="7301453"/>
            <a:ext cx="3167890" cy="3443005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013818" y="7977905"/>
            <a:ext cx="3049190" cy="3205405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05729" y="-349299"/>
            <a:ext cx="3839197" cy="3305135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185626" y="-1140703"/>
            <a:ext cx="2835374" cy="3353177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D2FA1-CBCC-062F-A9B9-EA3091D15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155" y="1081227"/>
            <a:ext cx="10339032" cy="663421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076F1C-48E2-8AC4-4CB9-B6CB60121F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03134" y="6898955"/>
            <a:ext cx="6627652" cy="177856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9857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8867" y="7915151"/>
            <a:ext cx="4970760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318B81-00FF-D29C-49FF-0D8F2D7815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77" y="1264044"/>
            <a:ext cx="9593114" cy="631741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8961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609846" y="7206233"/>
            <a:ext cx="3094277" cy="3303866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627475" y="8259671"/>
            <a:ext cx="3132638" cy="2882926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569660" y="-143679"/>
            <a:ext cx="3648800" cy="3362903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828825" y="-429338"/>
            <a:ext cx="2481366" cy="2930554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B7A5BA-1CF6-929D-281D-40CF25699D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93" y="1291339"/>
            <a:ext cx="8425545" cy="560401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8C38B060-FDE2-05F8-F1B4-B3142024AD53}"/>
              </a:ext>
            </a:extLst>
          </p:cNvPr>
          <p:cNvSpPr txBox="1"/>
          <p:nvPr/>
        </p:nvSpPr>
        <p:spPr>
          <a:xfrm>
            <a:off x="6024593" y="7224456"/>
            <a:ext cx="3805207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 SCORE</a:t>
            </a:r>
          </a:p>
        </p:txBody>
      </p:sp>
      <p:pic>
        <p:nvPicPr>
          <p:cNvPr id="14" name="image61.jpeg">
            <a:extLst>
              <a:ext uri="{FF2B5EF4-FFF2-40B4-BE49-F238E27FC236}">
                <a16:creationId xmlns:a16="http://schemas.microsoft.com/office/drawing/2014/main" id="{C693900B-9077-8B0E-FAD2-70686C83160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3232" t="10969" r="16079"/>
          <a:stretch/>
        </p:blipFill>
        <p:spPr>
          <a:xfrm>
            <a:off x="10820400" y="4152900"/>
            <a:ext cx="3530768" cy="119911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5" name="image62.jpeg">
            <a:extLst>
              <a:ext uri="{FF2B5EF4-FFF2-40B4-BE49-F238E27FC236}">
                <a16:creationId xmlns:a16="http://schemas.microsoft.com/office/drawing/2014/main" id="{0C47B08E-89D7-56F6-4ADD-DC19FE8CA08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42523" y="5656344"/>
            <a:ext cx="3228975" cy="195643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2363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11430" y="3811109"/>
            <a:ext cx="3313266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1432340" y="6872827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14953" y="8429479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18D4F-76D0-D7E2-72DA-1782683D93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85" y="942639"/>
            <a:ext cx="8687370" cy="580906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4" name="image64.jpeg">
            <a:extLst>
              <a:ext uri="{FF2B5EF4-FFF2-40B4-BE49-F238E27FC236}">
                <a16:creationId xmlns:a16="http://schemas.microsoft.com/office/drawing/2014/main" id="{89CDCE6E-070D-AF35-FDF6-6D79D3CAF6F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9144" y="6161896"/>
            <a:ext cx="3544571" cy="108458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6022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18680" y="7959598"/>
            <a:ext cx="4411401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582507" y="7348908"/>
            <a:ext cx="3282148" cy="3118490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43583" y="7882631"/>
            <a:ext cx="3509097" cy="3056137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26605" y="-327985"/>
            <a:ext cx="3602442" cy="3495259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9" name="image65.jpeg">
            <a:extLst>
              <a:ext uri="{FF2B5EF4-FFF2-40B4-BE49-F238E27FC236}">
                <a16:creationId xmlns:a16="http://schemas.microsoft.com/office/drawing/2014/main" id="{0A8F3348-C83F-37BB-AE15-45189AF1FA5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4200" y="1172801"/>
            <a:ext cx="10371441" cy="669555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826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0" y="4011675"/>
            <a:ext cx="7000079" cy="4892450"/>
          </a:xfrm>
          <a:custGeom>
            <a:avLst/>
            <a:gdLst/>
            <a:ahLst/>
            <a:cxnLst/>
            <a:rect l="l" t="t" r="r" b="b"/>
            <a:pathLst>
              <a:path w="9095579" h="5444537">
                <a:moveTo>
                  <a:pt x="0" y="0"/>
                </a:moveTo>
                <a:lnTo>
                  <a:pt x="9095579" y="0"/>
                </a:lnTo>
                <a:lnTo>
                  <a:pt x="9095579" y="5444537"/>
                </a:lnTo>
                <a:lnTo>
                  <a:pt x="0" y="5444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20333" y="876300"/>
            <a:ext cx="5105398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EXISITING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20333" y="2123688"/>
            <a:ext cx="7000079" cy="5093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internship management system, if any, likely involves manual processes such as handling paperwork, sending emails, and maintaining spreadsheets or databases to track internships.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system might lack integration, leading to inefficiencies and challenges in managing internships effectively. </a:t>
            </a:r>
            <a:endParaRPr lang="en-US" sz="2800" dirty="0">
              <a:solidFill>
                <a:srgbClr val="1F294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 rot="4201469">
            <a:off x="-513666" y="6586322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 rot="-4089119">
            <a:off x="1581708" y="7942827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419646">
            <a:off x="15128392" y="-235673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/>
          <p:cNvSpPr/>
          <p:nvPr/>
        </p:nvSpPr>
        <p:spPr>
          <a:xfrm rot="-2827656" flipH="1" flipV="1">
            <a:off x="14180545" y="-349852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5094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81332" y="7954399"/>
            <a:ext cx="3420801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INFO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639514" y="7303951"/>
            <a:ext cx="3315468" cy="3329563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88399" y="8094167"/>
            <a:ext cx="3157989" cy="3035914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15879" y="-329043"/>
            <a:ext cx="3623891" cy="338769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199827" y="-926334"/>
            <a:ext cx="2507301" cy="3212224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C1B193-44D1-9506-873A-40524F464B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37" y="962893"/>
            <a:ext cx="9687439" cy="699150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2" name="image67.jpeg">
            <a:extLst>
              <a:ext uri="{FF2B5EF4-FFF2-40B4-BE49-F238E27FC236}">
                <a16:creationId xmlns:a16="http://schemas.microsoft.com/office/drawing/2014/main" id="{38F3809C-62F2-6000-65D0-7661B313545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90206" y="4940436"/>
            <a:ext cx="3960704" cy="141668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3" name="image68.jpeg">
            <a:extLst>
              <a:ext uri="{FF2B5EF4-FFF2-40B4-BE49-F238E27FC236}">
                <a16:creationId xmlns:a16="http://schemas.microsoft.com/office/drawing/2014/main" id="{D898558F-9C9B-543D-B6D9-15B58641195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2720" y="2054951"/>
            <a:ext cx="3569971" cy="220789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8C420F-2022-FA23-5F06-AFFBEBD7DB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80261" y="6853243"/>
            <a:ext cx="3746215" cy="137488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7672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1692" y="7574590"/>
            <a:ext cx="3497001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INFO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880094" y="7211880"/>
            <a:ext cx="3548065" cy="3430874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856591" y="7824565"/>
            <a:ext cx="3207808" cy="3344311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19154" y="-328720"/>
            <a:ext cx="3617343" cy="342053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832383" y="-114514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AE6C48-86B7-B148-D4C8-651C81DCDD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8079" y="2325888"/>
            <a:ext cx="3505200" cy="236281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3F6705-2CF9-0A3B-9F03-13A988F53F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8" y="419100"/>
            <a:ext cx="9239082" cy="6994316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E3CD22-1DF9-8651-F7FF-0BD73E05B0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06199" y="5001509"/>
            <a:ext cx="4660991" cy="162900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875682-F54D-A6D6-BBFE-8129093B11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58722" y="7033465"/>
            <a:ext cx="4712884" cy="166710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9583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72400" y="7589427"/>
            <a:ext cx="2354001" cy="729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</a:p>
        </p:txBody>
      </p:sp>
      <p:sp>
        <p:nvSpPr>
          <p:cNvPr id="4" name="Freeform 4"/>
          <p:cNvSpPr/>
          <p:nvPr/>
        </p:nvSpPr>
        <p:spPr>
          <a:xfrm rot="4596961">
            <a:off x="-446665" y="6890487"/>
            <a:ext cx="3440936" cy="3692044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857558" y="7855331"/>
            <a:ext cx="3237882" cy="3355271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903861" y="-155716"/>
            <a:ext cx="3431714" cy="323175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845422" y="-956478"/>
            <a:ext cx="2541971" cy="3070910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53-510D-AA61-DED3-8C305E3B8E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665" y="1394249"/>
            <a:ext cx="9702078" cy="600816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223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78886" y="3302954"/>
            <a:ext cx="4130180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REPORT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560539" y="6913178"/>
            <a:ext cx="3517327" cy="3594843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110209" y="8049115"/>
            <a:ext cx="2912678" cy="2912352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20301" y="-340334"/>
            <a:ext cx="3733826" cy="3443757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231307" y="-1152138"/>
            <a:ext cx="2625339" cy="326293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DEB0DA3-15D6-2F5F-A12A-28F0BD9839BA}"/>
              </a:ext>
            </a:extLst>
          </p:cNvPr>
          <p:cNvSpPr txBox="1"/>
          <p:nvPr/>
        </p:nvSpPr>
        <p:spPr>
          <a:xfrm>
            <a:off x="893939" y="1537773"/>
            <a:ext cx="13507863" cy="1778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35" lvl="1">
              <a:lnSpc>
                <a:spcPts val="4800"/>
              </a:lnSpc>
            </a:pPr>
            <a:endParaRPr lang="en-US" sz="3000" b="1" dirty="0">
              <a:solidFill>
                <a:srgbClr val="1F294C"/>
              </a:solidFill>
              <a:highlight>
                <a:srgbClr val="FFFFFF"/>
              </a:highlight>
              <a:latin typeface="Proxima Nova"/>
            </a:endParaRPr>
          </a:p>
          <a:p>
            <a:pPr marL="838159" lvl="1" indent="-514326">
              <a:lnSpc>
                <a:spcPts val="4800"/>
              </a:lnSpc>
              <a:buFont typeface="+mj-lt"/>
              <a:buAutoNum type="arabicPeriod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323835" lvl="1">
              <a:lnSpc>
                <a:spcPts val="48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B48D5-A563-D53A-845E-8029B8783C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15" y="995514"/>
            <a:ext cx="9963951" cy="6418284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82530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98585" y="3584553"/>
            <a:ext cx="4563801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FACULTIES </a:t>
            </a:r>
          </a:p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290117" y="7006426"/>
            <a:ext cx="3269838" cy="3653730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858508" y="7985675"/>
            <a:ext cx="3504726" cy="3221128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287556" y="-313474"/>
            <a:ext cx="3494515" cy="3085237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848040" y="-712357"/>
            <a:ext cx="2504852" cy="3071779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4F339D-B89E-123C-2992-175BE79BE0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33" y="868556"/>
            <a:ext cx="10134598" cy="634074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091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13889" y="3879007"/>
            <a:ext cx="3316711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</a:t>
            </a:r>
          </a:p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714438" y="7034739"/>
            <a:ext cx="3469063" cy="3481060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783943" y="8098082"/>
            <a:ext cx="3205732" cy="277584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21036" y="-347784"/>
            <a:ext cx="3808555" cy="3458658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78B884-DDA4-7364-5B85-DAA23D4AD9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09" y="800999"/>
            <a:ext cx="10215710" cy="653412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7808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0" y="3655342"/>
            <a:ext cx="4216397" cy="1532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COMPNIES </a:t>
            </a:r>
          </a:p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450696" y="7257220"/>
            <a:ext cx="3263591" cy="3531470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094180" y="8031049"/>
            <a:ext cx="3170137" cy="3096066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611185" y="-217163"/>
            <a:ext cx="3672724" cy="3142795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5009089" y="-1014027"/>
            <a:ext cx="2671321" cy="3240346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B9F7EE-B607-3EB2-48EE-2E0C36552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495" y="477268"/>
            <a:ext cx="10882003" cy="66675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5495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01802" y="3984254"/>
            <a:ext cx="3039801" cy="1550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</a:p>
          <a:p>
            <a:pPr>
              <a:lnSpc>
                <a:spcPts val="6399"/>
              </a:lnSpc>
            </a:pPr>
            <a:r>
              <a:rPr lang="en-US" sz="32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196" y="1264044"/>
            <a:ext cx="7971185" cy="54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ts val="4800"/>
              </a:lnSpc>
              <a:buFont typeface="Arial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557745" y="7265775"/>
            <a:ext cx="3203632" cy="3264027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804167" y="8307747"/>
            <a:ext cx="3209452" cy="2632876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11704" y="-329456"/>
            <a:ext cx="3632244" cy="3345801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965838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7F36D4-8AAC-7639-0029-80D620A813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5122" y="782564"/>
            <a:ext cx="11395514" cy="7428271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6127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2656" y="1686505"/>
            <a:ext cx="9308775" cy="72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93924" y="2790772"/>
            <a:ext cx="9105900" cy="3800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70" lvl="1" indent="-323835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Improved communication</a:t>
            </a:r>
          </a:p>
          <a:p>
            <a:pPr marL="647670" lvl="1" indent="-323835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Better resource allocation</a:t>
            </a:r>
          </a:p>
          <a:p>
            <a:pPr marL="647670" lvl="1" indent="-323835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reporting</a:t>
            </a:r>
          </a:p>
          <a:p>
            <a:pPr marL="647670" lvl="1" indent="-323835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flexibility</a:t>
            </a:r>
          </a:p>
          <a:p>
            <a:pPr marL="647670" lvl="1" indent="-323835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Interface for student, companies , admin and faculty</a:t>
            </a:r>
          </a:p>
        </p:txBody>
      </p:sp>
      <p:sp>
        <p:nvSpPr>
          <p:cNvPr id="4" name="Freeform 4"/>
          <p:cNvSpPr/>
          <p:nvPr/>
        </p:nvSpPr>
        <p:spPr>
          <a:xfrm rot="4596961">
            <a:off x="-702355" y="628384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053572" y="7066380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 rot="10123381">
            <a:off x="15049252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761734" y="-838266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82599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47204" y="1668070"/>
            <a:ext cx="6110129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76570" y="2933700"/>
            <a:ext cx="7971185" cy="250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70" lvl="1" indent="-323835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</a:t>
            </a:r>
            <a:endParaRPr lang="en-US" sz="2800" dirty="0">
              <a:solidFill>
                <a:srgbClr val="1F294C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7670" lvl="1" indent="-323835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(VR) training modules</a:t>
            </a:r>
            <a:endParaRPr lang="en-US" sz="2800" dirty="0">
              <a:solidFill>
                <a:srgbClr val="1F294C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7670" lvl="1" indent="-323835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features</a:t>
            </a:r>
          </a:p>
          <a:p>
            <a:pPr marL="647670" lvl="1" indent="-323835">
              <a:lnSpc>
                <a:spcPct val="150000"/>
              </a:lnSpc>
              <a:buFont typeface="Arial"/>
              <a:buChar char="•"/>
            </a:pPr>
            <a:r>
              <a:rPr lang="en-IN" sz="28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can add online aptitude test</a:t>
            </a:r>
            <a:endParaRPr lang="en-US" sz="2800" dirty="0">
              <a:solidFill>
                <a:srgbClr val="1F294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 rot="4596961">
            <a:off x="-626154" y="6207642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019750" y="6837780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383535" y="-370895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3558861" y="-1158070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5271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999" y="4533900"/>
            <a:ext cx="6893630" cy="4916803"/>
          </a:xfrm>
          <a:custGeom>
            <a:avLst/>
            <a:gdLst/>
            <a:ahLst/>
            <a:cxnLst/>
            <a:rect l="l" t="t" r="r" b="b"/>
            <a:pathLst>
              <a:path w="9095579" h="5444537">
                <a:moveTo>
                  <a:pt x="0" y="0"/>
                </a:moveTo>
                <a:lnTo>
                  <a:pt x="9095579" y="0"/>
                </a:lnTo>
                <a:lnTo>
                  <a:pt x="9095579" y="5444537"/>
                </a:lnTo>
                <a:lnTo>
                  <a:pt x="0" y="5444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4600" y="879845"/>
            <a:ext cx="7361509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OBJECTIVE OF NEW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90604" y="1874724"/>
            <a:ext cx="6644075" cy="639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Automating administrative tasks such as internship posting, application management, and progress tracking.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Improving communication channels between interns, mentors, administrators, and employers.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Enhancing the matching process by implementing algorithms that consider the skills, interests, and preferences of both interns and employers.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rot="4201469">
            <a:off x="-456592" y="645226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89119">
            <a:off x="1937875" y="8552425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511130">
            <a:off x="15283263" y="-227917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27656" flipH="1" flipV="1">
            <a:off x="14339341" y="-557346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201861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2" y="4341199"/>
            <a:ext cx="100965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6399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4596961">
            <a:off x="-626154" y="6588642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01367">
            <a:off x="1095951" y="6990180"/>
            <a:ext cx="3625255" cy="4816160"/>
          </a:xfrm>
          <a:custGeom>
            <a:avLst/>
            <a:gdLst/>
            <a:ahLst/>
            <a:cxnLst/>
            <a:rect l="l" t="t" r="r" b="b"/>
            <a:pathLst>
              <a:path w="3625255" h="4816160">
                <a:moveTo>
                  <a:pt x="0" y="0"/>
                </a:moveTo>
                <a:lnTo>
                  <a:pt x="3625255" y="0"/>
                </a:lnTo>
                <a:lnTo>
                  <a:pt x="3625255" y="4816161"/>
                </a:lnTo>
                <a:lnTo>
                  <a:pt x="0" y="481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123381">
            <a:off x="15137761" y="-374460"/>
            <a:ext cx="3980135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95011">
            <a:off x="14058629" y="-838265"/>
            <a:ext cx="2921537" cy="3881268"/>
          </a:xfrm>
          <a:custGeom>
            <a:avLst/>
            <a:gdLst/>
            <a:ahLst/>
            <a:cxnLst/>
            <a:rect l="l" t="t" r="r" b="b"/>
            <a:pathLst>
              <a:path w="2921537" h="3881268">
                <a:moveTo>
                  <a:pt x="0" y="0"/>
                </a:moveTo>
                <a:lnTo>
                  <a:pt x="2921536" y="0"/>
                </a:lnTo>
                <a:lnTo>
                  <a:pt x="2921536" y="3881269"/>
                </a:lnTo>
                <a:lnTo>
                  <a:pt x="0" y="3881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340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2635" y="890746"/>
            <a:ext cx="5561370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CORE COMPONENTS</a:t>
            </a:r>
          </a:p>
        </p:txBody>
      </p:sp>
      <p:sp>
        <p:nvSpPr>
          <p:cNvPr id="5" name="Freeform 5"/>
          <p:cNvSpPr/>
          <p:nvPr/>
        </p:nvSpPr>
        <p:spPr>
          <a:xfrm rot="4201469">
            <a:off x="-1165980" y="7429873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89119">
            <a:off x="991679" y="9138501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026593">
            <a:off x="15481615" y="-521355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27656" flipH="1" flipV="1">
            <a:off x="14119951" y="-1318354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28C7393-8E83-512E-6DAA-79012D85E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6496547"/>
              </p:ext>
            </p:extLst>
          </p:nvPr>
        </p:nvGraphicFramePr>
        <p:xfrm>
          <a:off x="10871269" y="2236943"/>
          <a:ext cx="7416510" cy="581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6A0D31-5D4D-4FFC-CE0A-8F5A33084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003559"/>
              </p:ext>
            </p:extLst>
          </p:nvPr>
        </p:nvGraphicFramePr>
        <p:xfrm>
          <a:off x="2135261" y="2054988"/>
          <a:ext cx="8532813" cy="63415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9071">
                  <a:extLst>
                    <a:ext uri="{9D8B030D-6E8A-4147-A177-3AD203B41FA5}">
                      <a16:colId xmlns:a16="http://schemas.microsoft.com/office/drawing/2014/main" val="3203027834"/>
                    </a:ext>
                  </a:extLst>
                </a:gridCol>
                <a:gridCol w="6543742">
                  <a:extLst>
                    <a:ext uri="{9D8B030D-6E8A-4147-A177-3AD203B41FA5}">
                      <a16:colId xmlns:a16="http://schemas.microsoft.com/office/drawing/2014/main" val="4103905541"/>
                    </a:ext>
                  </a:extLst>
                </a:gridCol>
              </a:tblGrid>
              <a:tr h="497240"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Actor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821405"/>
                  </a:ext>
                </a:extLst>
              </a:tr>
              <a:tr h="1051726"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endParaRPr lang="en-IN" sz="2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Manages system settings, users accounts, and oversees the overall operations of the system.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4691064"/>
                  </a:ext>
                </a:extLst>
              </a:tr>
              <a:tr h="1606211"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</a:t>
                      </a:r>
                      <a:endParaRPr lang="en-IN" sz="2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Seeks internship opportunities, applies for internships, communication with mentors and administrators, and tracks internship progress.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6729053"/>
                  </a:ext>
                </a:extLst>
              </a:tr>
              <a:tr h="1051726"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Faculty</a:t>
                      </a:r>
                      <a:endParaRPr lang="en-IN" sz="2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Guides and evaluates interns, communicates with intern and administrators, and monitors intern progress.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204800"/>
                  </a:ext>
                </a:extLst>
              </a:tr>
              <a:tr h="1606211"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</a:t>
                      </a:r>
                      <a:endParaRPr lang="en-IN" sz="2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20065" indent="-228600" algn="just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Posts internship opportunities, reviews applications, communicates with interns and administrators, and manages internship details.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18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74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87239" y="5166784"/>
            <a:ext cx="6893630" cy="4449788"/>
          </a:xfrm>
          <a:custGeom>
            <a:avLst/>
            <a:gdLst/>
            <a:ahLst/>
            <a:cxnLst/>
            <a:rect l="l" t="t" r="r" b="b"/>
            <a:pathLst>
              <a:path w="9095579" h="5444537">
                <a:moveTo>
                  <a:pt x="0" y="0"/>
                </a:moveTo>
                <a:lnTo>
                  <a:pt x="9095579" y="0"/>
                </a:lnTo>
                <a:lnTo>
                  <a:pt x="9095579" y="5444537"/>
                </a:lnTo>
                <a:lnTo>
                  <a:pt x="0" y="5444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62200" y="884366"/>
            <a:ext cx="4999309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PROJECT PROFILE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1" y="3142444"/>
            <a:ext cx="6644075" cy="1672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457178" indent="-457178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457178" indent="-457178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5" name="Freeform 5"/>
          <p:cNvSpPr/>
          <p:nvPr/>
        </p:nvSpPr>
        <p:spPr>
          <a:xfrm rot="4201469">
            <a:off x="-556946" y="6434022"/>
            <a:ext cx="4389359" cy="4373398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89119">
            <a:off x="1619196" y="8133604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026593">
            <a:off x="14597462" y="-317910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27656" flipH="1" flipV="1">
            <a:off x="13547452" y="-476094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1B319D4-06BB-A6C8-70A4-D8B1B5079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27733"/>
              </p:ext>
            </p:extLst>
          </p:nvPr>
        </p:nvGraphicFramePr>
        <p:xfrm>
          <a:off x="2362200" y="2090146"/>
          <a:ext cx="7228558" cy="457735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56558">
                  <a:extLst>
                    <a:ext uri="{9D8B030D-6E8A-4147-A177-3AD203B41FA5}">
                      <a16:colId xmlns:a16="http://schemas.microsoft.com/office/drawing/2014/main" val="301063511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3708131773"/>
                    </a:ext>
                  </a:extLst>
                </a:gridCol>
              </a:tblGrid>
              <a:tr h="1217749">
                <a:tc>
                  <a:txBody>
                    <a:bodyPr/>
                    <a:lstStyle/>
                    <a:p>
                      <a:r>
                        <a:rPr lang="en-IN" sz="2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Internship Management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821321"/>
                  </a:ext>
                </a:extLst>
              </a:tr>
              <a:tr h="924108">
                <a:tc>
                  <a:txBody>
                    <a:bodyPr/>
                    <a:lstStyle/>
                    <a:p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72115"/>
                  </a:ext>
                </a:extLst>
              </a:tr>
              <a:tr h="1217749">
                <a:tc>
                  <a:txBody>
                    <a:bodyPr/>
                    <a:lstStyle/>
                    <a:p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Patel Jitali (225160694023)</a:t>
                      </a:r>
                    </a:p>
                    <a:p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Patel Manasvi (225160964025)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43600"/>
                  </a:ext>
                </a:extLst>
              </a:tr>
              <a:tr h="1217749">
                <a:tc>
                  <a:txBody>
                    <a:bodyPr/>
                    <a:lstStyle/>
                    <a:p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Mentor Detail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Prof: Jaimin Chawda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36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514600" y="930824"/>
            <a:ext cx="7751325" cy="72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600" b="1" spc="63" dirty="0">
                <a:solidFill>
                  <a:srgbClr val="0086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ADVANTAGES &amp; LIMITATIONS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1829" y="3086100"/>
            <a:ext cx="6644075" cy="1672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457178" indent="-457178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  <a:p>
            <a:pPr marL="457178" indent="-457178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1F294C"/>
              </a:solidFill>
              <a:latin typeface="Proxima Nova"/>
            </a:endParaRPr>
          </a:p>
        </p:txBody>
      </p:sp>
      <p:sp>
        <p:nvSpPr>
          <p:cNvPr id="5" name="Freeform 5"/>
          <p:cNvSpPr/>
          <p:nvPr/>
        </p:nvSpPr>
        <p:spPr>
          <a:xfrm rot="4201469">
            <a:off x="-675249" y="7228601"/>
            <a:ext cx="3856428" cy="3569081"/>
          </a:xfrm>
          <a:custGeom>
            <a:avLst/>
            <a:gdLst/>
            <a:ahLst/>
            <a:cxnLst/>
            <a:rect l="l" t="t" r="r" b="b"/>
            <a:pathLst>
              <a:path w="4389359" h="4373398">
                <a:moveTo>
                  <a:pt x="0" y="0"/>
                </a:moveTo>
                <a:lnTo>
                  <a:pt x="4389360" y="0"/>
                </a:lnTo>
                <a:lnTo>
                  <a:pt x="4389360" y="4373398"/>
                </a:lnTo>
                <a:lnTo>
                  <a:pt x="0" y="437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89119">
            <a:off x="1205573" y="8353779"/>
            <a:ext cx="2974575" cy="24726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0" y="0"/>
                </a:moveTo>
                <a:lnTo>
                  <a:pt x="3484112" y="0"/>
                </a:lnTo>
                <a:lnTo>
                  <a:pt x="3484112" y="2787289"/>
                </a:lnTo>
                <a:lnTo>
                  <a:pt x="0" y="278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424002">
            <a:off x="15077892" y="-187179"/>
            <a:ext cx="3555375" cy="4205283"/>
          </a:xfrm>
          <a:custGeom>
            <a:avLst/>
            <a:gdLst/>
            <a:ahLst/>
            <a:cxnLst/>
            <a:rect l="l" t="t" r="r" b="b"/>
            <a:pathLst>
              <a:path w="3555375" h="4205283">
                <a:moveTo>
                  <a:pt x="0" y="0"/>
                </a:moveTo>
                <a:lnTo>
                  <a:pt x="3555376" y="0"/>
                </a:lnTo>
                <a:lnTo>
                  <a:pt x="3555376" y="4205282"/>
                </a:lnTo>
                <a:lnTo>
                  <a:pt x="0" y="420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27656" flipH="1" flipV="1">
            <a:off x="14236822" y="-483714"/>
            <a:ext cx="3484112" cy="2787289"/>
          </a:xfrm>
          <a:custGeom>
            <a:avLst/>
            <a:gdLst/>
            <a:ahLst/>
            <a:cxnLst/>
            <a:rect l="l" t="t" r="r" b="b"/>
            <a:pathLst>
              <a:path w="3484112" h="2787289">
                <a:moveTo>
                  <a:pt x="3484112" y="2787289"/>
                </a:moveTo>
                <a:lnTo>
                  <a:pt x="0" y="2787289"/>
                </a:lnTo>
                <a:lnTo>
                  <a:pt x="0" y="0"/>
                </a:lnTo>
                <a:lnTo>
                  <a:pt x="3484112" y="0"/>
                </a:lnTo>
                <a:lnTo>
                  <a:pt x="3484112" y="278728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1B319D4-06BB-A6C8-70A4-D8B1B5079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57300"/>
              </p:ext>
            </p:extLst>
          </p:nvPr>
        </p:nvGraphicFramePr>
        <p:xfrm>
          <a:off x="4214588" y="2171700"/>
          <a:ext cx="9296400" cy="6553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24030">
                  <a:extLst>
                    <a:ext uri="{9D8B030D-6E8A-4147-A177-3AD203B41FA5}">
                      <a16:colId xmlns:a16="http://schemas.microsoft.com/office/drawing/2014/main" val="3010635111"/>
                    </a:ext>
                  </a:extLst>
                </a:gridCol>
                <a:gridCol w="4672370">
                  <a:extLst>
                    <a:ext uri="{9D8B030D-6E8A-4147-A177-3AD203B41FA5}">
                      <a16:colId xmlns:a16="http://schemas.microsoft.com/office/drawing/2014/main" val="3708131773"/>
                    </a:ext>
                  </a:extLst>
                </a:gridCol>
              </a:tblGrid>
              <a:tr h="809353">
                <a:tc>
                  <a:txBody>
                    <a:bodyPr/>
                    <a:lstStyle/>
                    <a:p>
                      <a:pPr algn="ctr"/>
                      <a:r>
                        <a:rPr lang="en-IN" sz="2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821321"/>
                  </a:ext>
                </a:extLst>
              </a:tr>
              <a:tr h="5743847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Streamlines processes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Reducing manual tasks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Saving time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Facilitates seamless communication </a:t>
                      </a:r>
                      <a:endParaRPr lang="en-IN" sz="2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Can lead to inefficient data transfer 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Systems require regular updates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Regularly bug fixing</a:t>
                      </a:r>
                    </a:p>
                    <a:p>
                      <a:pPr marL="457200" indent="-457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 maintenance </a:t>
                      </a:r>
                      <a:endParaRPr lang="en-IN" sz="2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372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886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1281</Words>
  <Application>Microsoft Office PowerPoint</Application>
  <PresentationFormat>Custom</PresentationFormat>
  <Paragraphs>497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Proxima Nova Bold</vt:lpstr>
      <vt:lpstr>Calibri</vt:lpstr>
      <vt:lpstr>Proxima Nova</vt:lpstr>
      <vt:lpstr>Times New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Creative Employee Training Presentation</dc:title>
  <dc:creator>HP</dc:creator>
  <cp:lastModifiedBy>Jitali Patel</cp:lastModifiedBy>
  <cp:revision>48</cp:revision>
  <dcterms:created xsi:type="dcterms:W3CDTF">2006-08-16T00:00:00Z</dcterms:created>
  <dcterms:modified xsi:type="dcterms:W3CDTF">2024-04-27T17:29:11Z</dcterms:modified>
  <dc:identifier>DAGDULHoJ1A</dc:identifier>
</cp:coreProperties>
</file>